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8"/>
  </p:notesMasterIdLst>
  <p:handoutMasterIdLst>
    <p:handoutMasterId r:id="rId9"/>
  </p:handoutMasterIdLst>
  <p:sldIdLst>
    <p:sldId id="256" r:id="rId2"/>
    <p:sldId id="258" r:id="rId3"/>
    <p:sldId id="257" r:id="rId4"/>
    <p:sldId id="259" r:id="rId5"/>
    <p:sldId id="260" r:id="rId6"/>
    <p:sldId id="261" r:id="rId7"/>
  </p:sldIdLst>
  <p:sldSz cx="12192000" cy="6858000"/>
  <p:notesSz cx="6858000" cy="9144000"/>
  <p:defaultTextStyle>
    <a:defPPr rtl="0">
      <a:defRPr lang="en-GB"/>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C1C87C-17C5-7F65-F2F2-06C3D51679BA}" v="8" dt="2024-03-09T02:20:21.6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0"/>
  </p:normalViewPr>
  <p:slideViewPr>
    <p:cSldViewPr snapToGrid="0">
      <p:cViewPr varScale="1">
        <p:scale>
          <a:sx n="120" d="100"/>
          <a:sy n="120" d="100"/>
        </p:scale>
        <p:origin x="256" y="184"/>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C06B42-F7B8-4BA7-9978-1145D23FF590}" type="doc">
      <dgm:prSet loTypeId="urn:microsoft.com/office/officeart/2005/8/layout/vProcess5" loCatId="process" qsTypeId="urn:microsoft.com/office/officeart/2005/8/quickstyle/simple1" qsCatId="simple" csTypeId="urn:microsoft.com/office/officeart/2005/8/colors/colorful2" csCatId="colorful"/>
      <dgm:spPr/>
      <dgm:t>
        <a:bodyPr/>
        <a:lstStyle/>
        <a:p>
          <a:endParaRPr lang="en-US"/>
        </a:p>
      </dgm:t>
    </dgm:pt>
    <dgm:pt modelId="{720886D8-0CBE-46A8-B3DD-CB600E7A4BF2}">
      <dgm:prSet/>
      <dgm:spPr/>
      <dgm:t>
        <a:bodyPr/>
        <a:lstStyle/>
        <a:p>
          <a:r>
            <a:rPr lang="en-GB" b="0" i="0"/>
            <a:t>The Route is 3.1 miles long</a:t>
          </a:r>
          <a:endParaRPr lang="en-US"/>
        </a:p>
      </dgm:t>
    </dgm:pt>
    <dgm:pt modelId="{1BBCFBE7-D0E2-4177-B7F3-1684E0AD1D40}" type="parTrans" cxnId="{E50801DF-881A-49D3-8E35-607C064DB6B9}">
      <dgm:prSet/>
      <dgm:spPr/>
      <dgm:t>
        <a:bodyPr/>
        <a:lstStyle/>
        <a:p>
          <a:endParaRPr lang="en-US"/>
        </a:p>
      </dgm:t>
    </dgm:pt>
    <dgm:pt modelId="{7BC37D26-F244-4E61-B046-2C00D0216F07}" type="sibTrans" cxnId="{E50801DF-881A-49D3-8E35-607C064DB6B9}">
      <dgm:prSet/>
      <dgm:spPr/>
      <dgm:t>
        <a:bodyPr/>
        <a:lstStyle/>
        <a:p>
          <a:endParaRPr lang="en-US"/>
        </a:p>
      </dgm:t>
    </dgm:pt>
    <dgm:pt modelId="{02CFD01B-B076-49E4-AB2B-5A957DF06EA7}">
      <dgm:prSet/>
      <dgm:spPr/>
      <dgm:t>
        <a:bodyPr/>
        <a:lstStyle/>
        <a:p>
          <a:r>
            <a:rPr lang="en-GB" b="0" i="0"/>
            <a:t>We would not close off the streets</a:t>
          </a:r>
          <a:endParaRPr lang="en-US"/>
        </a:p>
      </dgm:t>
    </dgm:pt>
    <dgm:pt modelId="{A5E7D69A-A366-4CAF-A195-DCDDD089A98A}" type="parTrans" cxnId="{E768FA75-07B6-4E74-81A4-9685A200739B}">
      <dgm:prSet/>
      <dgm:spPr/>
      <dgm:t>
        <a:bodyPr/>
        <a:lstStyle/>
        <a:p>
          <a:endParaRPr lang="en-US"/>
        </a:p>
      </dgm:t>
    </dgm:pt>
    <dgm:pt modelId="{ED52E930-5EC5-4D6F-B703-D61F1FFF6CE8}" type="sibTrans" cxnId="{E768FA75-07B6-4E74-81A4-9685A200739B}">
      <dgm:prSet/>
      <dgm:spPr/>
      <dgm:t>
        <a:bodyPr/>
        <a:lstStyle/>
        <a:p>
          <a:endParaRPr lang="en-US"/>
        </a:p>
      </dgm:t>
    </dgm:pt>
    <dgm:pt modelId="{DE8F058E-BB35-403F-ABCF-74A75EF09278}">
      <dgm:prSet/>
      <dgm:spPr/>
      <dgm:t>
        <a:bodyPr/>
        <a:lstStyle/>
        <a:p>
          <a:r>
            <a:rPr lang="en-GB" b="0" i="0"/>
            <a:t>18-20 volunteers/workers to keep the runners safe</a:t>
          </a:r>
          <a:endParaRPr lang="en-US"/>
        </a:p>
      </dgm:t>
    </dgm:pt>
    <dgm:pt modelId="{16246438-3D19-40E7-A51F-A116DF85F604}" type="parTrans" cxnId="{443F7250-C92B-4289-872C-9AF8572EF2FB}">
      <dgm:prSet/>
      <dgm:spPr/>
      <dgm:t>
        <a:bodyPr/>
        <a:lstStyle/>
        <a:p>
          <a:endParaRPr lang="en-US"/>
        </a:p>
      </dgm:t>
    </dgm:pt>
    <dgm:pt modelId="{D8844EFF-1E99-4B4A-9D5A-C7DAEB59F52E}" type="sibTrans" cxnId="{443F7250-C92B-4289-872C-9AF8572EF2FB}">
      <dgm:prSet/>
      <dgm:spPr/>
      <dgm:t>
        <a:bodyPr/>
        <a:lstStyle/>
        <a:p>
          <a:endParaRPr lang="en-US"/>
        </a:p>
      </dgm:t>
    </dgm:pt>
    <dgm:pt modelId="{72F038D2-53DB-4280-A7C8-11C51D310279}">
      <dgm:prSet/>
      <dgm:spPr/>
      <dgm:t>
        <a:bodyPr/>
        <a:lstStyle/>
        <a:p>
          <a:r>
            <a:rPr lang="en-GB" b="0" i="0"/>
            <a:t>1 at each turn</a:t>
          </a:r>
          <a:endParaRPr lang="en-US"/>
        </a:p>
      </dgm:t>
    </dgm:pt>
    <dgm:pt modelId="{0B701537-BDCA-4972-819F-785DFFC99668}" type="parTrans" cxnId="{2B313CFE-3D07-408B-9B19-B608155A96F2}">
      <dgm:prSet/>
      <dgm:spPr/>
      <dgm:t>
        <a:bodyPr/>
        <a:lstStyle/>
        <a:p>
          <a:endParaRPr lang="en-US"/>
        </a:p>
      </dgm:t>
    </dgm:pt>
    <dgm:pt modelId="{1BBC0314-BD92-48BE-B39F-2F2BF2059013}" type="sibTrans" cxnId="{2B313CFE-3D07-408B-9B19-B608155A96F2}">
      <dgm:prSet/>
      <dgm:spPr/>
      <dgm:t>
        <a:bodyPr/>
        <a:lstStyle/>
        <a:p>
          <a:endParaRPr lang="en-US"/>
        </a:p>
      </dgm:t>
    </dgm:pt>
    <dgm:pt modelId="{9417748A-F3E7-4465-B050-8ACF35CA703B}">
      <dgm:prSet/>
      <dgm:spPr/>
      <dgm:t>
        <a:bodyPr/>
        <a:lstStyle/>
        <a:p>
          <a:r>
            <a:rPr lang="en-GB" b="0" i="0"/>
            <a:t>2 at each intersection – especially at the main road</a:t>
          </a:r>
          <a:endParaRPr lang="en-US"/>
        </a:p>
      </dgm:t>
    </dgm:pt>
    <dgm:pt modelId="{92772DAA-2F8E-4A8F-A9A7-D8504F890DBB}" type="parTrans" cxnId="{C34922A6-3020-4716-B732-E8F06B551CAA}">
      <dgm:prSet/>
      <dgm:spPr/>
      <dgm:t>
        <a:bodyPr/>
        <a:lstStyle/>
        <a:p>
          <a:endParaRPr lang="en-US"/>
        </a:p>
      </dgm:t>
    </dgm:pt>
    <dgm:pt modelId="{B2A11C7E-CAC4-4599-9AEF-50E49643AB8F}" type="sibTrans" cxnId="{C34922A6-3020-4716-B732-E8F06B551CAA}">
      <dgm:prSet/>
      <dgm:spPr/>
      <dgm:t>
        <a:bodyPr/>
        <a:lstStyle/>
        <a:p>
          <a:endParaRPr lang="en-US"/>
        </a:p>
      </dgm:t>
    </dgm:pt>
    <dgm:pt modelId="{BDDAE4A8-82BE-4888-8263-B4DCA8D7AB61}" type="pres">
      <dgm:prSet presAssocID="{33C06B42-F7B8-4BA7-9978-1145D23FF590}" presName="outerComposite" presStyleCnt="0">
        <dgm:presLayoutVars>
          <dgm:chMax val="5"/>
          <dgm:dir/>
          <dgm:resizeHandles val="exact"/>
        </dgm:presLayoutVars>
      </dgm:prSet>
      <dgm:spPr/>
    </dgm:pt>
    <dgm:pt modelId="{530D1A5A-4A65-4E08-9A50-1B613B909EF8}" type="pres">
      <dgm:prSet presAssocID="{33C06B42-F7B8-4BA7-9978-1145D23FF590}" presName="dummyMaxCanvas" presStyleCnt="0">
        <dgm:presLayoutVars/>
      </dgm:prSet>
      <dgm:spPr/>
    </dgm:pt>
    <dgm:pt modelId="{159A0712-7179-494C-AB4F-7ECF6F4AFEE4}" type="pres">
      <dgm:prSet presAssocID="{33C06B42-F7B8-4BA7-9978-1145D23FF590}" presName="FiveNodes_1" presStyleLbl="node1" presStyleIdx="0" presStyleCnt="5">
        <dgm:presLayoutVars>
          <dgm:bulletEnabled val="1"/>
        </dgm:presLayoutVars>
      </dgm:prSet>
      <dgm:spPr/>
    </dgm:pt>
    <dgm:pt modelId="{11E2B0AD-0E34-41A6-A339-101BD074DA17}" type="pres">
      <dgm:prSet presAssocID="{33C06B42-F7B8-4BA7-9978-1145D23FF590}" presName="FiveNodes_2" presStyleLbl="node1" presStyleIdx="1" presStyleCnt="5">
        <dgm:presLayoutVars>
          <dgm:bulletEnabled val="1"/>
        </dgm:presLayoutVars>
      </dgm:prSet>
      <dgm:spPr/>
    </dgm:pt>
    <dgm:pt modelId="{CF5CB0A6-8BCC-4335-AF94-81B7A1B23B53}" type="pres">
      <dgm:prSet presAssocID="{33C06B42-F7B8-4BA7-9978-1145D23FF590}" presName="FiveNodes_3" presStyleLbl="node1" presStyleIdx="2" presStyleCnt="5">
        <dgm:presLayoutVars>
          <dgm:bulletEnabled val="1"/>
        </dgm:presLayoutVars>
      </dgm:prSet>
      <dgm:spPr/>
    </dgm:pt>
    <dgm:pt modelId="{EF8C0A6B-7432-427C-87F0-E93F1DA22393}" type="pres">
      <dgm:prSet presAssocID="{33C06B42-F7B8-4BA7-9978-1145D23FF590}" presName="FiveNodes_4" presStyleLbl="node1" presStyleIdx="3" presStyleCnt="5">
        <dgm:presLayoutVars>
          <dgm:bulletEnabled val="1"/>
        </dgm:presLayoutVars>
      </dgm:prSet>
      <dgm:spPr/>
    </dgm:pt>
    <dgm:pt modelId="{A9746C84-4C3F-4BDA-BA27-3D0AC240F471}" type="pres">
      <dgm:prSet presAssocID="{33C06B42-F7B8-4BA7-9978-1145D23FF590}" presName="FiveNodes_5" presStyleLbl="node1" presStyleIdx="4" presStyleCnt="5">
        <dgm:presLayoutVars>
          <dgm:bulletEnabled val="1"/>
        </dgm:presLayoutVars>
      </dgm:prSet>
      <dgm:spPr/>
    </dgm:pt>
    <dgm:pt modelId="{ED97F670-3224-4B81-A8D2-230A41DE010A}" type="pres">
      <dgm:prSet presAssocID="{33C06B42-F7B8-4BA7-9978-1145D23FF590}" presName="FiveConn_1-2" presStyleLbl="fgAccFollowNode1" presStyleIdx="0" presStyleCnt="4">
        <dgm:presLayoutVars>
          <dgm:bulletEnabled val="1"/>
        </dgm:presLayoutVars>
      </dgm:prSet>
      <dgm:spPr/>
    </dgm:pt>
    <dgm:pt modelId="{92490A2F-06A0-4F19-8A92-51784247C056}" type="pres">
      <dgm:prSet presAssocID="{33C06B42-F7B8-4BA7-9978-1145D23FF590}" presName="FiveConn_2-3" presStyleLbl="fgAccFollowNode1" presStyleIdx="1" presStyleCnt="4">
        <dgm:presLayoutVars>
          <dgm:bulletEnabled val="1"/>
        </dgm:presLayoutVars>
      </dgm:prSet>
      <dgm:spPr/>
    </dgm:pt>
    <dgm:pt modelId="{327AB54D-325A-4006-9E17-0CE477CBF50A}" type="pres">
      <dgm:prSet presAssocID="{33C06B42-F7B8-4BA7-9978-1145D23FF590}" presName="FiveConn_3-4" presStyleLbl="fgAccFollowNode1" presStyleIdx="2" presStyleCnt="4">
        <dgm:presLayoutVars>
          <dgm:bulletEnabled val="1"/>
        </dgm:presLayoutVars>
      </dgm:prSet>
      <dgm:spPr/>
    </dgm:pt>
    <dgm:pt modelId="{D0ADD38B-EBD7-4F70-9817-265CC104CDF5}" type="pres">
      <dgm:prSet presAssocID="{33C06B42-F7B8-4BA7-9978-1145D23FF590}" presName="FiveConn_4-5" presStyleLbl="fgAccFollowNode1" presStyleIdx="3" presStyleCnt="4">
        <dgm:presLayoutVars>
          <dgm:bulletEnabled val="1"/>
        </dgm:presLayoutVars>
      </dgm:prSet>
      <dgm:spPr/>
    </dgm:pt>
    <dgm:pt modelId="{C7F98038-9F38-4D78-BBA3-D39B5B3D6704}" type="pres">
      <dgm:prSet presAssocID="{33C06B42-F7B8-4BA7-9978-1145D23FF590}" presName="FiveNodes_1_text" presStyleLbl="node1" presStyleIdx="4" presStyleCnt="5">
        <dgm:presLayoutVars>
          <dgm:bulletEnabled val="1"/>
        </dgm:presLayoutVars>
      </dgm:prSet>
      <dgm:spPr/>
    </dgm:pt>
    <dgm:pt modelId="{8D61DDBF-8360-43BE-A4D8-4FD3FD39EA26}" type="pres">
      <dgm:prSet presAssocID="{33C06B42-F7B8-4BA7-9978-1145D23FF590}" presName="FiveNodes_2_text" presStyleLbl="node1" presStyleIdx="4" presStyleCnt="5">
        <dgm:presLayoutVars>
          <dgm:bulletEnabled val="1"/>
        </dgm:presLayoutVars>
      </dgm:prSet>
      <dgm:spPr/>
    </dgm:pt>
    <dgm:pt modelId="{51ACF5B1-DC9A-42D8-99C6-FA71DA2609FD}" type="pres">
      <dgm:prSet presAssocID="{33C06B42-F7B8-4BA7-9978-1145D23FF590}" presName="FiveNodes_3_text" presStyleLbl="node1" presStyleIdx="4" presStyleCnt="5">
        <dgm:presLayoutVars>
          <dgm:bulletEnabled val="1"/>
        </dgm:presLayoutVars>
      </dgm:prSet>
      <dgm:spPr/>
    </dgm:pt>
    <dgm:pt modelId="{0FF8EF67-A863-4E84-B06D-045E5531C103}" type="pres">
      <dgm:prSet presAssocID="{33C06B42-F7B8-4BA7-9978-1145D23FF590}" presName="FiveNodes_4_text" presStyleLbl="node1" presStyleIdx="4" presStyleCnt="5">
        <dgm:presLayoutVars>
          <dgm:bulletEnabled val="1"/>
        </dgm:presLayoutVars>
      </dgm:prSet>
      <dgm:spPr/>
    </dgm:pt>
    <dgm:pt modelId="{C64A1975-3768-43EC-9B83-34104EC64214}" type="pres">
      <dgm:prSet presAssocID="{33C06B42-F7B8-4BA7-9978-1145D23FF590}" presName="FiveNodes_5_text" presStyleLbl="node1" presStyleIdx="4" presStyleCnt="5">
        <dgm:presLayoutVars>
          <dgm:bulletEnabled val="1"/>
        </dgm:presLayoutVars>
      </dgm:prSet>
      <dgm:spPr/>
    </dgm:pt>
  </dgm:ptLst>
  <dgm:cxnLst>
    <dgm:cxn modelId="{E0C23115-94F9-407C-882D-F4BA7578F1C1}" type="presOf" srcId="{1BBC0314-BD92-48BE-B39F-2F2BF2059013}" destId="{D0ADD38B-EBD7-4F70-9817-265CC104CDF5}" srcOrd="0" destOrd="0" presId="urn:microsoft.com/office/officeart/2005/8/layout/vProcess5"/>
    <dgm:cxn modelId="{8B7E8B35-B247-4685-A3A8-A17FCFE439FC}" type="presOf" srcId="{7BC37D26-F244-4E61-B046-2C00D0216F07}" destId="{ED97F670-3224-4B81-A8D2-230A41DE010A}" srcOrd="0" destOrd="0" presId="urn:microsoft.com/office/officeart/2005/8/layout/vProcess5"/>
    <dgm:cxn modelId="{2BB2384D-B56C-47FD-B3C2-8499EF202A3A}" type="presOf" srcId="{02CFD01B-B076-49E4-AB2B-5A957DF06EA7}" destId="{11E2B0AD-0E34-41A6-A339-101BD074DA17}" srcOrd="0" destOrd="0" presId="urn:microsoft.com/office/officeart/2005/8/layout/vProcess5"/>
    <dgm:cxn modelId="{443F7250-C92B-4289-872C-9AF8572EF2FB}" srcId="{33C06B42-F7B8-4BA7-9978-1145D23FF590}" destId="{DE8F058E-BB35-403F-ABCF-74A75EF09278}" srcOrd="2" destOrd="0" parTransId="{16246438-3D19-40E7-A51F-A116DF85F604}" sibTransId="{D8844EFF-1E99-4B4A-9D5A-C7DAEB59F52E}"/>
    <dgm:cxn modelId="{24D4D056-C2E8-4D88-B50D-17572DB1743A}" type="presOf" srcId="{9417748A-F3E7-4465-B050-8ACF35CA703B}" destId="{C64A1975-3768-43EC-9B83-34104EC64214}" srcOrd="1" destOrd="0" presId="urn:microsoft.com/office/officeart/2005/8/layout/vProcess5"/>
    <dgm:cxn modelId="{6762066C-AFDC-4F5F-8C43-CFDDB1DC335C}" type="presOf" srcId="{9417748A-F3E7-4465-B050-8ACF35CA703B}" destId="{A9746C84-4C3F-4BDA-BA27-3D0AC240F471}" srcOrd="0" destOrd="0" presId="urn:microsoft.com/office/officeart/2005/8/layout/vProcess5"/>
    <dgm:cxn modelId="{85B6B870-41A0-41FF-8EE7-40EC2EE4837E}" type="presOf" srcId="{DE8F058E-BB35-403F-ABCF-74A75EF09278}" destId="{CF5CB0A6-8BCC-4335-AF94-81B7A1B23B53}" srcOrd="0" destOrd="0" presId="urn:microsoft.com/office/officeart/2005/8/layout/vProcess5"/>
    <dgm:cxn modelId="{E768FA75-07B6-4E74-81A4-9685A200739B}" srcId="{33C06B42-F7B8-4BA7-9978-1145D23FF590}" destId="{02CFD01B-B076-49E4-AB2B-5A957DF06EA7}" srcOrd="1" destOrd="0" parTransId="{A5E7D69A-A366-4CAF-A195-DCDDD089A98A}" sibTransId="{ED52E930-5EC5-4D6F-B703-D61F1FFF6CE8}"/>
    <dgm:cxn modelId="{84FAF28D-E4A6-4F60-83E4-6FD0DF7026E9}" type="presOf" srcId="{33C06B42-F7B8-4BA7-9978-1145D23FF590}" destId="{BDDAE4A8-82BE-4888-8263-B4DCA8D7AB61}" srcOrd="0" destOrd="0" presId="urn:microsoft.com/office/officeart/2005/8/layout/vProcess5"/>
    <dgm:cxn modelId="{905BE4A1-58AF-4EF6-A5F6-C7DA31A1CF79}" type="presOf" srcId="{02CFD01B-B076-49E4-AB2B-5A957DF06EA7}" destId="{8D61DDBF-8360-43BE-A4D8-4FD3FD39EA26}" srcOrd="1" destOrd="0" presId="urn:microsoft.com/office/officeart/2005/8/layout/vProcess5"/>
    <dgm:cxn modelId="{3CA58BA4-E1F2-40C4-98FE-6ADDBD096ED1}" type="presOf" srcId="{DE8F058E-BB35-403F-ABCF-74A75EF09278}" destId="{51ACF5B1-DC9A-42D8-99C6-FA71DA2609FD}" srcOrd="1" destOrd="0" presId="urn:microsoft.com/office/officeart/2005/8/layout/vProcess5"/>
    <dgm:cxn modelId="{C34922A6-3020-4716-B732-E8F06B551CAA}" srcId="{33C06B42-F7B8-4BA7-9978-1145D23FF590}" destId="{9417748A-F3E7-4465-B050-8ACF35CA703B}" srcOrd="4" destOrd="0" parTransId="{92772DAA-2F8E-4A8F-A9A7-D8504F890DBB}" sibTransId="{B2A11C7E-CAC4-4599-9AEF-50E49643AB8F}"/>
    <dgm:cxn modelId="{FD9445BD-80DD-4FA3-A5CB-9ED8CB24A293}" type="presOf" srcId="{720886D8-0CBE-46A8-B3DD-CB600E7A4BF2}" destId="{C7F98038-9F38-4D78-BBA3-D39B5B3D6704}" srcOrd="1" destOrd="0" presId="urn:microsoft.com/office/officeart/2005/8/layout/vProcess5"/>
    <dgm:cxn modelId="{230A54C8-0769-40E0-B708-9B7C60DFBA8E}" type="presOf" srcId="{72F038D2-53DB-4280-A7C8-11C51D310279}" destId="{EF8C0A6B-7432-427C-87F0-E93F1DA22393}" srcOrd="0" destOrd="0" presId="urn:microsoft.com/office/officeart/2005/8/layout/vProcess5"/>
    <dgm:cxn modelId="{231677C8-7FEA-4A53-BD91-F6E1BBE2A921}" type="presOf" srcId="{ED52E930-5EC5-4D6F-B703-D61F1FFF6CE8}" destId="{92490A2F-06A0-4F19-8A92-51784247C056}" srcOrd="0" destOrd="0" presId="urn:microsoft.com/office/officeart/2005/8/layout/vProcess5"/>
    <dgm:cxn modelId="{FDCAC1CA-7EDF-4C8E-A34B-65A9926EC93D}" type="presOf" srcId="{D8844EFF-1E99-4B4A-9D5A-C7DAEB59F52E}" destId="{327AB54D-325A-4006-9E17-0CE477CBF50A}" srcOrd="0" destOrd="0" presId="urn:microsoft.com/office/officeart/2005/8/layout/vProcess5"/>
    <dgm:cxn modelId="{E50801DF-881A-49D3-8E35-607C064DB6B9}" srcId="{33C06B42-F7B8-4BA7-9978-1145D23FF590}" destId="{720886D8-0CBE-46A8-B3DD-CB600E7A4BF2}" srcOrd="0" destOrd="0" parTransId="{1BBCFBE7-D0E2-4177-B7F3-1684E0AD1D40}" sibTransId="{7BC37D26-F244-4E61-B046-2C00D0216F07}"/>
    <dgm:cxn modelId="{D44B96F0-C1A1-490F-B3FB-3490B4CF939A}" type="presOf" srcId="{720886D8-0CBE-46A8-B3DD-CB600E7A4BF2}" destId="{159A0712-7179-494C-AB4F-7ECF6F4AFEE4}" srcOrd="0" destOrd="0" presId="urn:microsoft.com/office/officeart/2005/8/layout/vProcess5"/>
    <dgm:cxn modelId="{8740C6F0-38BB-40DC-8A6F-131EA649C190}" type="presOf" srcId="{72F038D2-53DB-4280-A7C8-11C51D310279}" destId="{0FF8EF67-A863-4E84-B06D-045E5531C103}" srcOrd="1" destOrd="0" presId="urn:microsoft.com/office/officeart/2005/8/layout/vProcess5"/>
    <dgm:cxn modelId="{2B313CFE-3D07-408B-9B19-B608155A96F2}" srcId="{33C06B42-F7B8-4BA7-9978-1145D23FF590}" destId="{72F038D2-53DB-4280-A7C8-11C51D310279}" srcOrd="3" destOrd="0" parTransId="{0B701537-BDCA-4972-819F-785DFFC99668}" sibTransId="{1BBC0314-BD92-48BE-B39F-2F2BF2059013}"/>
    <dgm:cxn modelId="{084927A3-2E77-4013-933F-3EB757E5BB58}" type="presParOf" srcId="{BDDAE4A8-82BE-4888-8263-B4DCA8D7AB61}" destId="{530D1A5A-4A65-4E08-9A50-1B613B909EF8}" srcOrd="0" destOrd="0" presId="urn:microsoft.com/office/officeart/2005/8/layout/vProcess5"/>
    <dgm:cxn modelId="{E3FB0BD9-A233-4390-B29C-022E30B0C49D}" type="presParOf" srcId="{BDDAE4A8-82BE-4888-8263-B4DCA8D7AB61}" destId="{159A0712-7179-494C-AB4F-7ECF6F4AFEE4}" srcOrd="1" destOrd="0" presId="urn:microsoft.com/office/officeart/2005/8/layout/vProcess5"/>
    <dgm:cxn modelId="{013DD3E2-190E-4906-8D3D-F0938B9DF349}" type="presParOf" srcId="{BDDAE4A8-82BE-4888-8263-B4DCA8D7AB61}" destId="{11E2B0AD-0E34-41A6-A339-101BD074DA17}" srcOrd="2" destOrd="0" presId="urn:microsoft.com/office/officeart/2005/8/layout/vProcess5"/>
    <dgm:cxn modelId="{55188B40-56B5-431F-9A5D-C4CAEDF49B13}" type="presParOf" srcId="{BDDAE4A8-82BE-4888-8263-B4DCA8D7AB61}" destId="{CF5CB0A6-8BCC-4335-AF94-81B7A1B23B53}" srcOrd="3" destOrd="0" presId="urn:microsoft.com/office/officeart/2005/8/layout/vProcess5"/>
    <dgm:cxn modelId="{8E4BF9E6-92CA-4351-A5A5-946435CE92E5}" type="presParOf" srcId="{BDDAE4A8-82BE-4888-8263-B4DCA8D7AB61}" destId="{EF8C0A6B-7432-427C-87F0-E93F1DA22393}" srcOrd="4" destOrd="0" presId="urn:microsoft.com/office/officeart/2005/8/layout/vProcess5"/>
    <dgm:cxn modelId="{67B2F1AE-34C2-4872-A55C-6C905283138B}" type="presParOf" srcId="{BDDAE4A8-82BE-4888-8263-B4DCA8D7AB61}" destId="{A9746C84-4C3F-4BDA-BA27-3D0AC240F471}" srcOrd="5" destOrd="0" presId="urn:microsoft.com/office/officeart/2005/8/layout/vProcess5"/>
    <dgm:cxn modelId="{C33806FD-EBD1-4935-9A0D-33EE593D4B07}" type="presParOf" srcId="{BDDAE4A8-82BE-4888-8263-B4DCA8D7AB61}" destId="{ED97F670-3224-4B81-A8D2-230A41DE010A}" srcOrd="6" destOrd="0" presId="urn:microsoft.com/office/officeart/2005/8/layout/vProcess5"/>
    <dgm:cxn modelId="{6F966AE9-B9FC-4151-9D10-4C6E634409D7}" type="presParOf" srcId="{BDDAE4A8-82BE-4888-8263-B4DCA8D7AB61}" destId="{92490A2F-06A0-4F19-8A92-51784247C056}" srcOrd="7" destOrd="0" presId="urn:microsoft.com/office/officeart/2005/8/layout/vProcess5"/>
    <dgm:cxn modelId="{997484A3-5EFB-4BDA-ADE2-32DE8C47B808}" type="presParOf" srcId="{BDDAE4A8-82BE-4888-8263-B4DCA8D7AB61}" destId="{327AB54D-325A-4006-9E17-0CE477CBF50A}" srcOrd="8" destOrd="0" presId="urn:microsoft.com/office/officeart/2005/8/layout/vProcess5"/>
    <dgm:cxn modelId="{5E142F3A-6A51-4511-BD14-ECE892D51234}" type="presParOf" srcId="{BDDAE4A8-82BE-4888-8263-B4DCA8D7AB61}" destId="{D0ADD38B-EBD7-4F70-9817-265CC104CDF5}" srcOrd="9" destOrd="0" presId="urn:microsoft.com/office/officeart/2005/8/layout/vProcess5"/>
    <dgm:cxn modelId="{40627C9C-8DEB-4762-B762-769059672F6F}" type="presParOf" srcId="{BDDAE4A8-82BE-4888-8263-B4DCA8D7AB61}" destId="{C7F98038-9F38-4D78-BBA3-D39B5B3D6704}" srcOrd="10" destOrd="0" presId="urn:microsoft.com/office/officeart/2005/8/layout/vProcess5"/>
    <dgm:cxn modelId="{E7974694-FF05-450F-9C87-743DECC5ABD1}" type="presParOf" srcId="{BDDAE4A8-82BE-4888-8263-B4DCA8D7AB61}" destId="{8D61DDBF-8360-43BE-A4D8-4FD3FD39EA26}" srcOrd="11" destOrd="0" presId="urn:microsoft.com/office/officeart/2005/8/layout/vProcess5"/>
    <dgm:cxn modelId="{82ABFB84-3E73-4A6F-BFDB-4A2D73565ECD}" type="presParOf" srcId="{BDDAE4A8-82BE-4888-8263-B4DCA8D7AB61}" destId="{51ACF5B1-DC9A-42D8-99C6-FA71DA2609FD}" srcOrd="12" destOrd="0" presId="urn:microsoft.com/office/officeart/2005/8/layout/vProcess5"/>
    <dgm:cxn modelId="{C5C8F9C9-8925-48DE-8BC8-38E5FEC49C57}" type="presParOf" srcId="{BDDAE4A8-82BE-4888-8263-B4DCA8D7AB61}" destId="{0FF8EF67-A863-4E84-B06D-045E5531C103}" srcOrd="13" destOrd="0" presId="urn:microsoft.com/office/officeart/2005/8/layout/vProcess5"/>
    <dgm:cxn modelId="{683147B3-E60B-4C48-8863-DD15D8F664F5}" type="presParOf" srcId="{BDDAE4A8-82BE-4888-8263-B4DCA8D7AB61}" destId="{C64A1975-3768-43EC-9B83-34104EC64214}"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9A0712-7179-494C-AB4F-7ECF6F4AFEE4}">
      <dsp:nvSpPr>
        <dsp:cNvPr id="0" name=""/>
        <dsp:cNvSpPr/>
      </dsp:nvSpPr>
      <dsp:spPr>
        <a:xfrm>
          <a:off x="0" y="0"/>
          <a:ext cx="4921281" cy="944403"/>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b="0" i="0" kern="1200"/>
            <a:t>The Route is 3.1 miles long</a:t>
          </a:r>
          <a:endParaRPr lang="en-US" sz="2100" kern="1200"/>
        </a:p>
      </dsp:txBody>
      <dsp:txXfrm>
        <a:off x="27661" y="27661"/>
        <a:ext cx="3791700" cy="889081"/>
      </dsp:txXfrm>
    </dsp:sp>
    <dsp:sp modelId="{11E2B0AD-0E34-41A6-A339-101BD074DA17}">
      <dsp:nvSpPr>
        <dsp:cNvPr id="0" name=""/>
        <dsp:cNvSpPr/>
      </dsp:nvSpPr>
      <dsp:spPr>
        <a:xfrm>
          <a:off x="367498" y="1075570"/>
          <a:ext cx="4921281" cy="944403"/>
        </a:xfrm>
        <a:prstGeom prst="roundRect">
          <a:avLst>
            <a:gd name="adj" fmla="val 10000"/>
          </a:avLst>
        </a:prstGeom>
        <a:solidFill>
          <a:schemeClr val="accent2">
            <a:hueOff val="-4941430"/>
            <a:satOff val="225"/>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b="0" i="0" kern="1200"/>
            <a:t>We would not close off the streets</a:t>
          </a:r>
          <a:endParaRPr lang="en-US" sz="2100" kern="1200"/>
        </a:p>
      </dsp:txBody>
      <dsp:txXfrm>
        <a:off x="395159" y="1103231"/>
        <a:ext cx="3884599" cy="889081"/>
      </dsp:txXfrm>
    </dsp:sp>
    <dsp:sp modelId="{CF5CB0A6-8BCC-4335-AF94-81B7A1B23B53}">
      <dsp:nvSpPr>
        <dsp:cNvPr id="0" name=""/>
        <dsp:cNvSpPr/>
      </dsp:nvSpPr>
      <dsp:spPr>
        <a:xfrm>
          <a:off x="734996" y="2151141"/>
          <a:ext cx="4921281" cy="944403"/>
        </a:xfrm>
        <a:prstGeom prst="roundRect">
          <a:avLst>
            <a:gd name="adj" fmla="val 10000"/>
          </a:avLst>
        </a:prstGeom>
        <a:solidFill>
          <a:schemeClr val="accent2">
            <a:hueOff val="-9882860"/>
            <a:satOff val="451"/>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b="0" i="0" kern="1200"/>
            <a:t>18-20 volunteers/workers to keep the runners safe</a:t>
          </a:r>
          <a:endParaRPr lang="en-US" sz="2100" kern="1200"/>
        </a:p>
      </dsp:txBody>
      <dsp:txXfrm>
        <a:off x="762657" y="2178802"/>
        <a:ext cx="3884599" cy="889081"/>
      </dsp:txXfrm>
    </dsp:sp>
    <dsp:sp modelId="{EF8C0A6B-7432-427C-87F0-E93F1DA22393}">
      <dsp:nvSpPr>
        <dsp:cNvPr id="0" name=""/>
        <dsp:cNvSpPr/>
      </dsp:nvSpPr>
      <dsp:spPr>
        <a:xfrm>
          <a:off x="1102494" y="3226712"/>
          <a:ext cx="4921281" cy="944403"/>
        </a:xfrm>
        <a:prstGeom prst="roundRect">
          <a:avLst>
            <a:gd name="adj" fmla="val 10000"/>
          </a:avLst>
        </a:prstGeom>
        <a:solidFill>
          <a:schemeClr val="accent2">
            <a:hueOff val="-14824290"/>
            <a:satOff val="676"/>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b="0" i="0" kern="1200"/>
            <a:t>1 at each turn</a:t>
          </a:r>
          <a:endParaRPr lang="en-US" sz="2100" kern="1200"/>
        </a:p>
      </dsp:txBody>
      <dsp:txXfrm>
        <a:off x="1130155" y="3254373"/>
        <a:ext cx="3884599" cy="889081"/>
      </dsp:txXfrm>
    </dsp:sp>
    <dsp:sp modelId="{A9746C84-4C3F-4BDA-BA27-3D0AC240F471}">
      <dsp:nvSpPr>
        <dsp:cNvPr id="0" name=""/>
        <dsp:cNvSpPr/>
      </dsp:nvSpPr>
      <dsp:spPr>
        <a:xfrm>
          <a:off x="1469993" y="4302283"/>
          <a:ext cx="4921281" cy="944403"/>
        </a:xfrm>
        <a:prstGeom prst="roundRect">
          <a:avLst>
            <a:gd name="adj" fmla="val 10000"/>
          </a:avLst>
        </a:prstGeom>
        <a:solidFill>
          <a:schemeClr val="accent2">
            <a:hueOff val="-19765721"/>
            <a:satOff val="901"/>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b="0" i="0" kern="1200"/>
            <a:t>2 at each intersection – especially at the main road</a:t>
          </a:r>
          <a:endParaRPr lang="en-US" sz="2100" kern="1200"/>
        </a:p>
      </dsp:txBody>
      <dsp:txXfrm>
        <a:off x="1497654" y="4329944"/>
        <a:ext cx="3884599" cy="889081"/>
      </dsp:txXfrm>
    </dsp:sp>
    <dsp:sp modelId="{ED97F670-3224-4B81-A8D2-230A41DE010A}">
      <dsp:nvSpPr>
        <dsp:cNvPr id="0" name=""/>
        <dsp:cNvSpPr/>
      </dsp:nvSpPr>
      <dsp:spPr>
        <a:xfrm>
          <a:off x="4307419" y="689939"/>
          <a:ext cx="613862" cy="613862"/>
        </a:xfrm>
        <a:prstGeom prst="downArrow">
          <a:avLst>
            <a:gd name="adj1" fmla="val 55000"/>
            <a:gd name="adj2" fmla="val 45000"/>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4445538" y="689939"/>
        <a:ext cx="337624" cy="461931"/>
      </dsp:txXfrm>
    </dsp:sp>
    <dsp:sp modelId="{92490A2F-06A0-4F19-8A92-51784247C056}">
      <dsp:nvSpPr>
        <dsp:cNvPr id="0" name=""/>
        <dsp:cNvSpPr/>
      </dsp:nvSpPr>
      <dsp:spPr>
        <a:xfrm>
          <a:off x="4674917" y="1765510"/>
          <a:ext cx="613862" cy="613862"/>
        </a:xfrm>
        <a:prstGeom prst="downArrow">
          <a:avLst>
            <a:gd name="adj1" fmla="val 55000"/>
            <a:gd name="adj2" fmla="val 45000"/>
          </a:avLst>
        </a:prstGeom>
        <a:solidFill>
          <a:schemeClr val="accent2">
            <a:tint val="40000"/>
            <a:alpha val="90000"/>
            <a:hueOff val="-6868062"/>
            <a:satOff val="354"/>
            <a:lumOff val="18"/>
            <a:alphaOff val="0"/>
          </a:schemeClr>
        </a:solidFill>
        <a:ln w="19050" cap="rnd" cmpd="sng" algn="ctr">
          <a:solidFill>
            <a:schemeClr val="accent2">
              <a:tint val="40000"/>
              <a:alpha val="90000"/>
              <a:hueOff val="-6868062"/>
              <a:satOff val="354"/>
              <a:lumOff val="1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4813036" y="1765510"/>
        <a:ext cx="337624" cy="461931"/>
      </dsp:txXfrm>
    </dsp:sp>
    <dsp:sp modelId="{327AB54D-325A-4006-9E17-0CE477CBF50A}">
      <dsp:nvSpPr>
        <dsp:cNvPr id="0" name=""/>
        <dsp:cNvSpPr/>
      </dsp:nvSpPr>
      <dsp:spPr>
        <a:xfrm>
          <a:off x="5042415" y="2825340"/>
          <a:ext cx="613862" cy="613862"/>
        </a:xfrm>
        <a:prstGeom prst="downArrow">
          <a:avLst>
            <a:gd name="adj1" fmla="val 55000"/>
            <a:gd name="adj2" fmla="val 45000"/>
          </a:avLst>
        </a:prstGeom>
        <a:solidFill>
          <a:schemeClr val="accent2">
            <a:tint val="40000"/>
            <a:alpha val="90000"/>
            <a:hueOff val="-13736124"/>
            <a:satOff val="707"/>
            <a:lumOff val="37"/>
            <a:alphaOff val="0"/>
          </a:schemeClr>
        </a:solidFill>
        <a:ln w="19050" cap="rnd" cmpd="sng" algn="ctr">
          <a:solidFill>
            <a:schemeClr val="accent2">
              <a:tint val="40000"/>
              <a:alpha val="90000"/>
              <a:hueOff val="-13736124"/>
              <a:satOff val="707"/>
              <a:lumOff val="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5180534" y="2825340"/>
        <a:ext cx="337624" cy="461931"/>
      </dsp:txXfrm>
    </dsp:sp>
    <dsp:sp modelId="{D0ADD38B-EBD7-4F70-9817-265CC104CDF5}">
      <dsp:nvSpPr>
        <dsp:cNvPr id="0" name=""/>
        <dsp:cNvSpPr/>
      </dsp:nvSpPr>
      <dsp:spPr>
        <a:xfrm>
          <a:off x="5409914" y="3911405"/>
          <a:ext cx="613862" cy="613862"/>
        </a:xfrm>
        <a:prstGeom prst="downArrow">
          <a:avLst>
            <a:gd name="adj1" fmla="val 55000"/>
            <a:gd name="adj2" fmla="val 45000"/>
          </a:avLst>
        </a:prstGeom>
        <a:solidFill>
          <a:schemeClr val="accent2">
            <a:tint val="40000"/>
            <a:alpha val="90000"/>
            <a:hueOff val="-20604185"/>
            <a:satOff val="1061"/>
            <a:lumOff val="55"/>
            <a:alphaOff val="0"/>
          </a:schemeClr>
        </a:solidFill>
        <a:ln w="19050" cap="rnd" cmpd="sng" algn="ctr">
          <a:solidFill>
            <a:schemeClr val="accent2">
              <a:tint val="40000"/>
              <a:alpha val="90000"/>
              <a:hueOff val="-20604185"/>
              <a:satOff val="1061"/>
              <a:lumOff val="5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5548033" y="3911405"/>
        <a:ext cx="337624" cy="461931"/>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A3248A-FCBA-4538-91BB-8EA1C8C575E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2EDCFD71-1B38-4263-B845-13ED0170C90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C5D02A6-1DEC-41EB-81A1-F35E40B39432}" type="datetime1">
              <a:rPr lang="en-GB" smtClean="0"/>
              <a:t>08/03/2024</a:t>
            </a:fld>
            <a:endParaRPr lang="en-GB"/>
          </a:p>
        </p:txBody>
      </p:sp>
      <p:sp>
        <p:nvSpPr>
          <p:cNvPr id="4" name="Footer Placeholder 3">
            <a:extLst>
              <a:ext uri="{FF2B5EF4-FFF2-40B4-BE49-F238E27FC236}">
                <a16:creationId xmlns:a16="http://schemas.microsoft.com/office/drawing/2014/main" id="{5944538B-F3ED-44C7-B9D3-4566ABB9783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6DD54B66-A131-4DAC-BEFE-11AFA7521B4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6F95C10-1B97-4631-BBA9-B116D8CE397C}" type="slidenum">
              <a:rPr lang="en-GB" smtClean="0"/>
              <a:t>‹#›</a:t>
            </a:fld>
            <a:endParaRPr lang="en-GB"/>
          </a:p>
        </p:txBody>
      </p:sp>
    </p:spTree>
    <p:extLst>
      <p:ext uri="{BB962C8B-B14F-4D97-AF65-F5344CB8AC3E}">
        <p14:creationId xmlns:p14="http://schemas.microsoft.com/office/powerpoint/2010/main" val="17243925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noProof="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057704-6EDB-46AC-8852-2827E769FDB2}" type="datetime1">
              <a:rPr lang="en-GB" smtClean="0"/>
              <a:pPr/>
              <a:t>08/03/2024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noProof="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8DB08D-32FE-4C56-95DB-2741485080A6}" type="slidenum">
              <a:rPr lang="en-GB" noProof="0" smtClean="0"/>
              <a:t>‹#›</a:t>
            </a:fld>
            <a:endParaRPr lang="en-GB" noProof="0"/>
          </a:p>
        </p:txBody>
      </p:sp>
    </p:spTree>
    <p:extLst>
      <p:ext uri="{BB962C8B-B14F-4D97-AF65-F5344CB8AC3E}">
        <p14:creationId xmlns:p14="http://schemas.microsoft.com/office/powerpoint/2010/main" val="133030388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D8DB08D-32FE-4C56-95DB-2741485080A6}" type="slidenum">
              <a:rPr lang="en-GB" smtClean="0"/>
              <a:t>1</a:t>
            </a:fld>
            <a:endParaRPr lang="en-GB"/>
          </a:p>
        </p:txBody>
      </p:sp>
    </p:spTree>
    <p:extLst>
      <p:ext uri="{BB962C8B-B14F-4D97-AF65-F5344CB8AC3E}">
        <p14:creationId xmlns:p14="http://schemas.microsoft.com/office/powerpoint/2010/main" val="7825881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rtlCol="0" anchor="b"/>
          <a:lstStyle>
            <a:lvl1pPr>
              <a:defRPr sz="5400"/>
            </a:lvl1pPr>
          </a:lstStyle>
          <a:p>
            <a:pPr rtl="0"/>
            <a:r>
              <a:rPr lang="en-GB" noProof="0"/>
              <a:t>Click to edit Master title style</a:t>
            </a:r>
          </a:p>
        </p:txBody>
      </p:sp>
      <p:sp>
        <p:nvSpPr>
          <p:cNvPr id="3" name="Subtitle 2"/>
          <p:cNvSpPr>
            <a:spLocks noGrp="1"/>
          </p:cNvSpPr>
          <p:nvPr>
            <p:ph type="subTitle" idx="1"/>
          </p:nvPr>
        </p:nvSpPr>
        <p:spPr bwMode="gray">
          <a:xfrm>
            <a:off x="1154955" y="4777380"/>
            <a:ext cx="8825658" cy="861420"/>
          </a:xfrm>
        </p:spPr>
        <p:txBody>
          <a:bodyPr rtlCol="0"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en-GB" noProof="0"/>
              <a:t>Click to edit Master subtitle style</a:t>
            </a:r>
          </a:p>
        </p:txBody>
      </p:sp>
      <p:sp>
        <p:nvSpPr>
          <p:cNvPr id="4" name="Date Placeholder 3"/>
          <p:cNvSpPr>
            <a:spLocks noGrp="1"/>
          </p:cNvSpPr>
          <p:nvPr>
            <p:ph type="dt" sz="half" idx="10"/>
          </p:nvPr>
        </p:nvSpPr>
        <p:spPr bwMode="gray">
          <a:xfrm rot="5400000">
            <a:off x="10158984" y="1792224"/>
            <a:ext cx="990599" cy="304799"/>
          </a:xfrm>
        </p:spPr>
        <p:txBody>
          <a:bodyPr rtlCol="0" anchor="t"/>
          <a:lstStyle>
            <a:lvl1pPr algn="l">
              <a:defRPr b="0" i="0">
                <a:solidFill>
                  <a:schemeClr val="bg1">
                    <a:alpha val="60000"/>
                  </a:schemeClr>
                </a:solidFill>
              </a:defRPr>
            </a:lvl1pPr>
          </a:lstStyle>
          <a:p>
            <a:pPr rtl="0"/>
            <a:fld id="{7A92D7B5-060E-4D44-811A-B518BD881B18}" type="datetime1">
              <a:rPr lang="en-GB" noProof="0" smtClean="0"/>
              <a:t>08/03/2024</a:t>
            </a:fld>
            <a:endParaRPr lang="en-GB" noProof="0"/>
          </a:p>
        </p:txBody>
      </p:sp>
      <p:sp>
        <p:nvSpPr>
          <p:cNvPr id="5" name="Footer Placeholder 4"/>
          <p:cNvSpPr>
            <a:spLocks noGrp="1"/>
          </p:cNvSpPr>
          <p:nvPr>
            <p:ph type="ftr" sz="quarter" idx="11"/>
          </p:nvPr>
        </p:nvSpPr>
        <p:spPr bwMode="gray">
          <a:xfrm rot="5400000">
            <a:off x="8951976" y="3227832"/>
            <a:ext cx="3859795" cy="304801"/>
          </a:xfrm>
        </p:spPr>
        <p:txBody>
          <a:bodyPr rtlCol="0"/>
          <a:lstStyle>
            <a:lvl1pPr>
              <a:defRPr b="0" i="0">
                <a:solidFill>
                  <a:schemeClr val="bg1">
                    <a:alpha val="60000"/>
                  </a:schemeClr>
                </a:solidFill>
              </a:defRPr>
            </a:lvl1pPr>
          </a:lstStyle>
          <a:p>
            <a:pPr rtl="0"/>
            <a:endParaRPr lang="en-GB" noProof="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rtlCol="0"/>
          <a:lstStyle/>
          <a:p>
            <a:pPr rtl="0"/>
            <a:fld id="{D57F1E4F-1CFF-5643-939E-217C01CDF565}" type="slidenum">
              <a:rPr lang="en-GB" noProof="0" smtClean="0"/>
              <a:pPr rtl="0"/>
              <a:t>‹#›</a:t>
            </a:fld>
            <a:endParaRPr lang="en-GB" noProof="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rtlCol="0" anchor="b">
            <a:normAutofit/>
          </a:bodyPr>
          <a:lstStyle>
            <a:lvl1pPr algn="l">
              <a:defRPr sz="2400" b="0"/>
            </a:lvl1pPr>
          </a:lstStyle>
          <a:p>
            <a:pPr rtl="0"/>
            <a:r>
              <a:rPr lang="en-GB" noProof="0"/>
              <a:t>Click to edit Master title style</a:t>
            </a:r>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en-GB" noProof="0"/>
              <a:t>Click icon to add picture</a:t>
            </a:r>
          </a:p>
        </p:txBody>
      </p:sp>
      <p:sp>
        <p:nvSpPr>
          <p:cNvPr id="4" name="Text Placeholder 3"/>
          <p:cNvSpPr>
            <a:spLocks noGrp="1"/>
          </p:cNvSpPr>
          <p:nvPr>
            <p:ph type="body" sz="half" idx="2" hasCustomPrompt="1"/>
          </p:nvPr>
        </p:nvSpPr>
        <p:spPr>
          <a:xfrm>
            <a:off x="1154954" y="5536665"/>
            <a:ext cx="8825658" cy="493712"/>
          </a:xfrm>
        </p:spPr>
        <p:txBody>
          <a:bodyPr rtlCol="0">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n-GB" noProof="0"/>
              <a:t>Edit Master text styles</a:t>
            </a:r>
          </a:p>
        </p:txBody>
      </p:sp>
      <p:sp>
        <p:nvSpPr>
          <p:cNvPr id="5" name="Date Placeholder 4"/>
          <p:cNvSpPr>
            <a:spLocks noGrp="1"/>
          </p:cNvSpPr>
          <p:nvPr>
            <p:ph type="dt" sz="half" idx="10"/>
          </p:nvPr>
        </p:nvSpPr>
        <p:spPr/>
        <p:txBody>
          <a:bodyPr rtlCol="0"/>
          <a:lstStyle/>
          <a:p>
            <a:pPr rtl="0"/>
            <a:fld id="{1E02F0F7-D86C-4FC9-AC82-0DCCF787CE69}" type="datetime1">
              <a:rPr lang="en-GB" noProof="0" smtClean="0"/>
              <a:t>08/03/2024</a:t>
            </a:fld>
            <a:endParaRPr lang="en-GB" noProof="0"/>
          </a:p>
        </p:txBody>
      </p:sp>
      <p:sp>
        <p:nvSpPr>
          <p:cNvPr id="6" name="Footer Placeholder 5"/>
          <p:cNvSpPr>
            <a:spLocks noGrp="1"/>
          </p:cNvSpPr>
          <p:nvPr>
            <p:ph type="ftr" sz="quarter" idx="11"/>
          </p:nvPr>
        </p:nvSpPr>
        <p:spPr/>
        <p:txBody>
          <a:bodyPr rtlCol="0"/>
          <a:lstStyle/>
          <a:p>
            <a:pPr rtl="0"/>
            <a:endParaRPr lang="en-GB" noProof="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rtlCol="0"/>
          <a:lstStyle/>
          <a:p>
            <a:pPr rtl="0"/>
            <a:fld id="{D57F1E4F-1CFF-5643-939E-217C01CDF565}" type="slidenum">
              <a:rPr lang="en-GB" noProof="0" smtClean="0"/>
              <a:pPr rtl="0"/>
              <a:t>‹#›</a:t>
            </a:fld>
            <a:endParaRPr lang="en-GB" noProof="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rtlCol="0"/>
          <a:lstStyle>
            <a:lvl1pPr>
              <a:defRPr sz="4000"/>
            </a:lvl1pPr>
          </a:lstStyle>
          <a:p>
            <a:pPr rtl="0"/>
            <a:r>
              <a:rPr lang="en-GB" noProof="0"/>
              <a:t>Click to edit Master title style</a:t>
            </a:r>
          </a:p>
        </p:txBody>
      </p:sp>
      <p:sp>
        <p:nvSpPr>
          <p:cNvPr id="8" name="Text Placeholder 3"/>
          <p:cNvSpPr>
            <a:spLocks noGrp="1"/>
          </p:cNvSpPr>
          <p:nvPr>
            <p:ph type="body" sz="half" idx="2" hasCustomPrompt="1"/>
          </p:nvPr>
        </p:nvSpPr>
        <p:spPr>
          <a:xfrm>
            <a:off x="1154954" y="3543300"/>
            <a:ext cx="8825659" cy="2476500"/>
          </a:xfrm>
        </p:spPr>
        <p:txBody>
          <a:bodyPr rtlCol="0"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n-GB" noProof="0"/>
              <a:t>Edit Master text styles</a:t>
            </a:r>
          </a:p>
        </p:txBody>
      </p:sp>
      <p:sp>
        <p:nvSpPr>
          <p:cNvPr id="4" name="Date Placeholder 3"/>
          <p:cNvSpPr>
            <a:spLocks noGrp="1"/>
          </p:cNvSpPr>
          <p:nvPr>
            <p:ph type="dt" sz="half" idx="10"/>
          </p:nvPr>
        </p:nvSpPr>
        <p:spPr/>
        <p:txBody>
          <a:bodyPr rtlCol="0"/>
          <a:lstStyle/>
          <a:p>
            <a:pPr rtl="0"/>
            <a:fld id="{D8DC5E46-5961-4EA7-98EF-1A55899C3BBE}" type="datetime1">
              <a:rPr lang="en-GB" noProof="0" smtClean="0"/>
              <a:t>08/03/2024</a:t>
            </a:fld>
            <a:endParaRPr lang="en-GB" noProof="0"/>
          </a:p>
        </p:txBody>
      </p:sp>
      <p:sp>
        <p:nvSpPr>
          <p:cNvPr id="5" name="Footer Placeholder 4"/>
          <p:cNvSpPr>
            <a:spLocks noGrp="1"/>
          </p:cNvSpPr>
          <p:nvPr>
            <p:ph type="ftr" sz="quarter" idx="11"/>
          </p:nvPr>
        </p:nvSpPr>
        <p:spPr/>
        <p:txBody>
          <a:bodyPr rtlCol="0"/>
          <a:lstStyle/>
          <a:p>
            <a:pPr rtl="0"/>
            <a:endParaRPr lang="en-GB" noProof="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rtlCol="0"/>
          <a:lstStyle/>
          <a:p>
            <a:pPr rtl="0"/>
            <a:fld id="{D57F1E4F-1CFF-5643-939E-217C01CDF565}" type="slidenum">
              <a:rPr lang="en-GB" noProof="0" smtClean="0"/>
              <a:pPr rtl="0"/>
              <a:t>‹#›</a:t>
            </a:fld>
            <a:endParaRPr lang="en-GB" noProof="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rtl="0"/>
            <a:r>
              <a:rPr lang="en-GB" sz="9600" b="0" i="0" noProof="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rtl="0"/>
            <a:r>
              <a:rPr lang="en-GB" sz="9600" b="0" i="0" noProof="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rtlCol="0"/>
          <a:lstStyle>
            <a:lvl1pPr>
              <a:defRPr sz="4000"/>
            </a:lvl1pPr>
          </a:lstStyle>
          <a:p>
            <a:pPr rtl="0"/>
            <a:r>
              <a:rPr lang="en-GB" noProof="0"/>
              <a:t>Click to edit Master title style</a:t>
            </a:r>
          </a:p>
        </p:txBody>
      </p:sp>
      <p:sp>
        <p:nvSpPr>
          <p:cNvPr id="14" name="Text Placeholder 3"/>
          <p:cNvSpPr>
            <a:spLocks noGrp="1"/>
          </p:cNvSpPr>
          <p:nvPr>
            <p:ph type="body" sz="half" idx="13" hasCustomPrompt="1"/>
          </p:nvPr>
        </p:nvSpPr>
        <p:spPr bwMode="gray">
          <a:xfrm>
            <a:off x="1945945" y="3678766"/>
            <a:ext cx="7731219" cy="342174"/>
          </a:xfrm>
        </p:spPr>
        <p:txBody>
          <a:bodyPr rtlCol="0"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n-GB" noProof="0"/>
              <a:t>Edit Master text styles</a:t>
            </a:r>
          </a:p>
        </p:txBody>
      </p:sp>
      <p:sp>
        <p:nvSpPr>
          <p:cNvPr id="10" name="Text Placeholder 3"/>
          <p:cNvSpPr>
            <a:spLocks noGrp="1"/>
          </p:cNvSpPr>
          <p:nvPr>
            <p:ph type="body" sz="half" idx="2" hasCustomPrompt="1"/>
          </p:nvPr>
        </p:nvSpPr>
        <p:spPr>
          <a:xfrm>
            <a:off x="1154954" y="5029199"/>
            <a:ext cx="9244897" cy="997857"/>
          </a:xfrm>
        </p:spPr>
        <p:txBody>
          <a:bodyPr rtlCol="0"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n-GB" noProof="0"/>
              <a:t>Edit Master text styles</a:t>
            </a:r>
          </a:p>
        </p:txBody>
      </p:sp>
      <p:sp>
        <p:nvSpPr>
          <p:cNvPr id="4" name="Date Placeholder 3"/>
          <p:cNvSpPr>
            <a:spLocks noGrp="1"/>
          </p:cNvSpPr>
          <p:nvPr>
            <p:ph type="dt" sz="half" idx="10"/>
          </p:nvPr>
        </p:nvSpPr>
        <p:spPr/>
        <p:txBody>
          <a:bodyPr rtlCol="0"/>
          <a:lstStyle/>
          <a:p>
            <a:pPr rtl="0"/>
            <a:fld id="{2EF471A9-B3A6-4735-9C47-AB4C5F7C0FD5}" type="datetime1">
              <a:rPr lang="en-GB" noProof="0" smtClean="0"/>
              <a:t>08/03/2024</a:t>
            </a:fld>
            <a:endParaRPr lang="en-GB" noProof="0"/>
          </a:p>
        </p:txBody>
      </p:sp>
      <p:sp>
        <p:nvSpPr>
          <p:cNvPr id="5" name="Footer Placeholder 4"/>
          <p:cNvSpPr>
            <a:spLocks noGrp="1"/>
          </p:cNvSpPr>
          <p:nvPr>
            <p:ph type="ftr" sz="quarter" idx="11"/>
          </p:nvPr>
        </p:nvSpPr>
        <p:spPr/>
        <p:txBody>
          <a:bodyPr rtlCol="0"/>
          <a:lstStyle/>
          <a:p>
            <a:pPr rtl="0"/>
            <a:endParaRPr lang="en-GB" noProof="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rtlCol="0"/>
          <a:lstStyle/>
          <a:p>
            <a:pPr rtl="0"/>
            <a:fld id="{D57F1E4F-1CFF-5643-939E-217C01CDF565}" type="slidenum">
              <a:rPr lang="en-GB" noProof="0" smtClean="0"/>
              <a:pPr rtl="0"/>
              <a:t>‹#›</a:t>
            </a:fld>
            <a:endParaRPr lang="en-GB" noProof="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rtlCol="0" anchor="b"/>
          <a:lstStyle>
            <a:lvl1pPr algn="l">
              <a:defRPr sz="4000" b="0" cap="none"/>
            </a:lvl1pPr>
          </a:lstStyle>
          <a:p>
            <a:pPr rtl="0"/>
            <a:r>
              <a:rPr lang="en-GB" noProof="0"/>
              <a:t>Click to edit Master title style</a:t>
            </a:r>
          </a:p>
        </p:txBody>
      </p:sp>
      <p:sp>
        <p:nvSpPr>
          <p:cNvPr id="3" name="Text Placeholder 2"/>
          <p:cNvSpPr>
            <a:spLocks noGrp="1"/>
          </p:cNvSpPr>
          <p:nvPr>
            <p:ph type="body" idx="1" hasCustomPrompt="1"/>
          </p:nvPr>
        </p:nvSpPr>
        <p:spPr>
          <a:xfrm>
            <a:off x="1154954" y="5024967"/>
            <a:ext cx="8825659" cy="860400"/>
          </a:xfrm>
        </p:spPr>
        <p:txBody>
          <a:bodyPr rtlCol="0"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en-GB" noProof="0"/>
              <a:t>Edit Master text styles</a:t>
            </a:r>
          </a:p>
        </p:txBody>
      </p:sp>
      <p:sp>
        <p:nvSpPr>
          <p:cNvPr id="4" name="Date Placeholder 3"/>
          <p:cNvSpPr>
            <a:spLocks noGrp="1"/>
          </p:cNvSpPr>
          <p:nvPr>
            <p:ph type="dt" sz="half" idx="10"/>
          </p:nvPr>
        </p:nvSpPr>
        <p:spPr/>
        <p:txBody>
          <a:bodyPr rtlCol="0"/>
          <a:lstStyle/>
          <a:p>
            <a:pPr rtl="0"/>
            <a:fld id="{01AEDE4B-68AA-4ABB-9AD1-7586C442BFB3}" type="datetime1">
              <a:rPr lang="en-GB" noProof="0" smtClean="0"/>
              <a:t>08/03/2024</a:t>
            </a:fld>
            <a:endParaRPr lang="en-GB" noProof="0"/>
          </a:p>
        </p:txBody>
      </p:sp>
      <p:sp>
        <p:nvSpPr>
          <p:cNvPr id="5" name="Footer Placeholder 4"/>
          <p:cNvSpPr>
            <a:spLocks noGrp="1"/>
          </p:cNvSpPr>
          <p:nvPr>
            <p:ph type="ftr" sz="quarter" idx="11"/>
          </p:nvPr>
        </p:nvSpPr>
        <p:spPr/>
        <p:txBody>
          <a:bodyPr rtlCol="0"/>
          <a:lstStyle/>
          <a:p>
            <a:pPr rtl="0"/>
            <a:endParaRPr lang="en-GB" noProof="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rtlCol="0"/>
          <a:lstStyle/>
          <a:p>
            <a:pPr rtl="0"/>
            <a:fld id="{D57F1E4F-1CFF-5643-939E-217C01CDF565}" type="slidenum">
              <a:rPr lang="en-GB" noProof="0" smtClean="0"/>
              <a:pPr rtl="0"/>
              <a:t>‹#›</a:t>
            </a:fld>
            <a:endParaRPr lang="en-GB" noProof="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rtlCol="0"/>
          <a:lstStyle>
            <a:lvl1pPr>
              <a:defRPr sz="3600"/>
            </a:lvl1pPr>
          </a:lstStyle>
          <a:p>
            <a:pPr rtl="0"/>
            <a:r>
              <a:rPr lang="en-GB" noProof="0"/>
              <a:t>Click to edit Master title style</a:t>
            </a:r>
          </a:p>
        </p:txBody>
      </p:sp>
      <p:sp>
        <p:nvSpPr>
          <p:cNvPr id="3" name="Text Placeholder 2"/>
          <p:cNvSpPr>
            <a:spLocks noGrp="1"/>
          </p:cNvSpPr>
          <p:nvPr>
            <p:ph type="body" idx="1" hasCustomPrompt="1"/>
          </p:nvPr>
        </p:nvSpPr>
        <p:spPr>
          <a:xfrm>
            <a:off x="1154954" y="2603502"/>
            <a:ext cx="3141878" cy="576262"/>
          </a:xfrm>
        </p:spPr>
        <p:txBody>
          <a:bodyPr rtlCol="0"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GB" noProof="0"/>
              <a:t>Edit Master text styles</a:t>
            </a:r>
          </a:p>
        </p:txBody>
      </p:sp>
      <p:sp>
        <p:nvSpPr>
          <p:cNvPr id="16" name="Text Placeholder 3"/>
          <p:cNvSpPr>
            <a:spLocks noGrp="1"/>
          </p:cNvSpPr>
          <p:nvPr>
            <p:ph type="body" sz="half" idx="15" hasCustomPrompt="1"/>
          </p:nvPr>
        </p:nvSpPr>
        <p:spPr>
          <a:xfrm>
            <a:off x="1154953" y="3179764"/>
            <a:ext cx="3141879" cy="2847293"/>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n-GB" noProof="0"/>
              <a:t>Edit Master text styles</a:t>
            </a:r>
          </a:p>
        </p:txBody>
      </p:sp>
      <p:sp>
        <p:nvSpPr>
          <p:cNvPr id="5" name="Text Placeholder 4"/>
          <p:cNvSpPr>
            <a:spLocks noGrp="1"/>
          </p:cNvSpPr>
          <p:nvPr>
            <p:ph type="body" sz="quarter" idx="3" hasCustomPrompt="1"/>
          </p:nvPr>
        </p:nvSpPr>
        <p:spPr>
          <a:xfrm>
            <a:off x="4512721" y="2603500"/>
            <a:ext cx="3147009" cy="576262"/>
          </a:xfrm>
        </p:spPr>
        <p:txBody>
          <a:bodyPr rtlCol="0"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GB" noProof="0"/>
              <a:t>Edit Master text styles</a:t>
            </a:r>
          </a:p>
        </p:txBody>
      </p:sp>
      <p:sp>
        <p:nvSpPr>
          <p:cNvPr id="19" name="Text Placeholder 3"/>
          <p:cNvSpPr>
            <a:spLocks noGrp="1"/>
          </p:cNvSpPr>
          <p:nvPr>
            <p:ph type="body" sz="half" idx="16" hasCustomPrompt="1"/>
          </p:nvPr>
        </p:nvSpPr>
        <p:spPr>
          <a:xfrm>
            <a:off x="4512721" y="3179763"/>
            <a:ext cx="3147009" cy="2847293"/>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n-GB" noProof="0"/>
              <a:t>Edit Master text styles</a:t>
            </a:r>
          </a:p>
        </p:txBody>
      </p:sp>
      <p:sp>
        <p:nvSpPr>
          <p:cNvPr id="14" name="Text Placeholder 4"/>
          <p:cNvSpPr>
            <a:spLocks noGrp="1"/>
          </p:cNvSpPr>
          <p:nvPr>
            <p:ph type="body" sz="quarter" idx="13" hasCustomPrompt="1"/>
          </p:nvPr>
        </p:nvSpPr>
        <p:spPr>
          <a:xfrm>
            <a:off x="7888135" y="2603501"/>
            <a:ext cx="3145730" cy="576262"/>
          </a:xfrm>
        </p:spPr>
        <p:txBody>
          <a:bodyPr rtlCol="0"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GB" noProof="0"/>
              <a:t>Edit Master text styles</a:t>
            </a:r>
          </a:p>
        </p:txBody>
      </p:sp>
      <p:sp>
        <p:nvSpPr>
          <p:cNvPr id="20" name="Text Placeholder 3"/>
          <p:cNvSpPr>
            <a:spLocks noGrp="1"/>
          </p:cNvSpPr>
          <p:nvPr>
            <p:ph type="body" sz="half" idx="17" hasCustomPrompt="1"/>
          </p:nvPr>
        </p:nvSpPr>
        <p:spPr>
          <a:xfrm>
            <a:off x="7888329" y="3179762"/>
            <a:ext cx="3145536" cy="2847293"/>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n-GB" noProof="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rtlCol="0"/>
          <a:lstStyle/>
          <a:p>
            <a:pPr rtl="0"/>
            <a:fld id="{83E5E5E3-BB3C-4FC6-B3BB-6BBF7E5E9C26}" type="datetime1">
              <a:rPr lang="en-GB" noProof="0" smtClean="0"/>
              <a:t>08/03/2024</a:t>
            </a:fld>
            <a:endParaRPr lang="en-GB" noProof="0"/>
          </a:p>
        </p:txBody>
      </p:sp>
      <p:sp>
        <p:nvSpPr>
          <p:cNvPr id="8" name="Footer Placeholder 7"/>
          <p:cNvSpPr>
            <a:spLocks noGrp="1"/>
          </p:cNvSpPr>
          <p:nvPr>
            <p:ph type="ftr" sz="quarter" idx="11"/>
          </p:nvPr>
        </p:nvSpPr>
        <p:spPr/>
        <p:txBody>
          <a:bodyPr rtlCol="0"/>
          <a:lstStyle/>
          <a:p>
            <a:pPr rtl="0"/>
            <a:endParaRPr lang="en-GB" noProof="0"/>
          </a:p>
        </p:txBody>
      </p:sp>
      <p:sp>
        <p:nvSpPr>
          <p:cNvPr id="9" name="Slide Number Placeholder 8"/>
          <p:cNvSpPr>
            <a:spLocks noGrp="1"/>
          </p:cNvSpPr>
          <p:nvPr>
            <p:ph type="sldNum" sz="quarter" idx="12"/>
          </p:nvPr>
        </p:nvSpPr>
        <p:spPr/>
        <p:txBody>
          <a:bodyPr rtlCol="0"/>
          <a:lstStyle/>
          <a:p>
            <a:pPr rtl="0"/>
            <a:fld id="{D57F1E4F-1CFF-5643-939E-217C01CDF565}" type="slidenum">
              <a:rPr lang="en-GB" noProof="0" smtClean="0"/>
              <a:pPr rtl="0"/>
              <a:t>‹#›</a:t>
            </a:fld>
            <a:endParaRPr lang="en-GB" noProof="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rtlCol="0"/>
          <a:lstStyle>
            <a:lvl1pPr>
              <a:defRPr sz="3600"/>
            </a:lvl1pPr>
          </a:lstStyle>
          <a:p>
            <a:pPr rtl="0"/>
            <a:r>
              <a:rPr lang="en-GB" noProof="0"/>
              <a:t>Click to edit Master title style</a:t>
            </a:r>
          </a:p>
        </p:txBody>
      </p:sp>
      <p:sp>
        <p:nvSpPr>
          <p:cNvPr id="3" name="Text Placeholder 2"/>
          <p:cNvSpPr>
            <a:spLocks noGrp="1"/>
          </p:cNvSpPr>
          <p:nvPr>
            <p:ph type="body" idx="1" hasCustomPrompt="1"/>
          </p:nvPr>
        </p:nvSpPr>
        <p:spPr>
          <a:xfrm>
            <a:off x="1154954" y="4532844"/>
            <a:ext cx="3050438" cy="576262"/>
          </a:xfrm>
        </p:spPr>
        <p:txBody>
          <a:bodyPr rtlCol="0"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GB" noProof="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en-GB" noProof="0"/>
              <a:t>Click icon to add picture</a:t>
            </a:r>
          </a:p>
        </p:txBody>
      </p:sp>
      <p:sp>
        <p:nvSpPr>
          <p:cNvPr id="22" name="Text Placeholder 3"/>
          <p:cNvSpPr>
            <a:spLocks noGrp="1"/>
          </p:cNvSpPr>
          <p:nvPr>
            <p:ph type="body" sz="half" idx="18" hasCustomPrompt="1"/>
          </p:nvPr>
        </p:nvSpPr>
        <p:spPr>
          <a:xfrm>
            <a:off x="1154954" y="5109106"/>
            <a:ext cx="3050438" cy="917952"/>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n-GB" noProof="0"/>
              <a:t>Edit Master text styles</a:t>
            </a:r>
          </a:p>
        </p:txBody>
      </p:sp>
      <p:sp>
        <p:nvSpPr>
          <p:cNvPr id="5" name="Text Placeholder 4"/>
          <p:cNvSpPr>
            <a:spLocks noGrp="1"/>
          </p:cNvSpPr>
          <p:nvPr>
            <p:ph type="body" sz="quarter" idx="3" hasCustomPrompt="1"/>
          </p:nvPr>
        </p:nvSpPr>
        <p:spPr>
          <a:xfrm>
            <a:off x="4568865" y="4532844"/>
            <a:ext cx="3050438" cy="576263"/>
          </a:xfrm>
        </p:spPr>
        <p:txBody>
          <a:bodyPr rtlCol="0"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GB" noProof="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en-GB" noProof="0"/>
              <a:t>Click icon to add picture</a:t>
            </a:r>
          </a:p>
        </p:txBody>
      </p:sp>
      <p:sp>
        <p:nvSpPr>
          <p:cNvPr id="23" name="Text Placeholder 3"/>
          <p:cNvSpPr>
            <a:spLocks noGrp="1"/>
          </p:cNvSpPr>
          <p:nvPr>
            <p:ph type="body" sz="half" idx="19" hasCustomPrompt="1"/>
          </p:nvPr>
        </p:nvSpPr>
        <p:spPr>
          <a:xfrm>
            <a:off x="4570172" y="5109105"/>
            <a:ext cx="3050438" cy="917952"/>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n-GB" noProof="0"/>
              <a:t>Edit Master text styles</a:t>
            </a:r>
          </a:p>
        </p:txBody>
      </p:sp>
      <p:sp>
        <p:nvSpPr>
          <p:cNvPr id="14" name="Text Placeholder 4"/>
          <p:cNvSpPr>
            <a:spLocks noGrp="1"/>
          </p:cNvSpPr>
          <p:nvPr>
            <p:ph type="body" sz="quarter" idx="13" hasCustomPrompt="1"/>
          </p:nvPr>
        </p:nvSpPr>
        <p:spPr>
          <a:xfrm>
            <a:off x="7982775" y="4532845"/>
            <a:ext cx="3051095" cy="576262"/>
          </a:xfrm>
        </p:spPr>
        <p:txBody>
          <a:bodyPr rtlCol="0"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GB" noProof="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en-GB" noProof="0"/>
              <a:t>Click icon to add picture</a:t>
            </a:r>
          </a:p>
        </p:txBody>
      </p:sp>
      <p:sp>
        <p:nvSpPr>
          <p:cNvPr id="24" name="Text Placeholder 3"/>
          <p:cNvSpPr>
            <a:spLocks noGrp="1"/>
          </p:cNvSpPr>
          <p:nvPr>
            <p:ph type="body" sz="half" idx="20" hasCustomPrompt="1"/>
          </p:nvPr>
        </p:nvSpPr>
        <p:spPr>
          <a:xfrm>
            <a:off x="7982775" y="5109104"/>
            <a:ext cx="3051096" cy="917952"/>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n-GB" noProof="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rtlCol="0"/>
          <a:lstStyle/>
          <a:p>
            <a:pPr rtl="0"/>
            <a:fld id="{9C0F1556-A8AE-4DA0-8175-4FCE8DE49E24}" type="datetime1">
              <a:rPr lang="en-GB" noProof="0" smtClean="0"/>
              <a:t>08/03/2024</a:t>
            </a:fld>
            <a:endParaRPr lang="en-GB" noProof="0"/>
          </a:p>
        </p:txBody>
      </p:sp>
      <p:sp>
        <p:nvSpPr>
          <p:cNvPr id="8" name="Footer Placeholder 7"/>
          <p:cNvSpPr>
            <a:spLocks noGrp="1"/>
          </p:cNvSpPr>
          <p:nvPr>
            <p:ph type="ftr" sz="quarter" idx="11"/>
          </p:nvPr>
        </p:nvSpPr>
        <p:spPr>
          <a:xfrm>
            <a:off x="561111" y="6391838"/>
            <a:ext cx="3644282" cy="304801"/>
          </a:xfrm>
        </p:spPr>
        <p:txBody>
          <a:bodyPr rtlCol="0"/>
          <a:lstStyle/>
          <a:p>
            <a:pPr rtl="0"/>
            <a:endParaRPr lang="en-GB" noProof="0"/>
          </a:p>
        </p:txBody>
      </p:sp>
      <p:sp>
        <p:nvSpPr>
          <p:cNvPr id="9" name="Slide Number Placeholder 8"/>
          <p:cNvSpPr>
            <a:spLocks noGrp="1"/>
          </p:cNvSpPr>
          <p:nvPr>
            <p:ph type="sldNum" sz="quarter" idx="12"/>
          </p:nvPr>
        </p:nvSpPr>
        <p:spPr/>
        <p:txBody>
          <a:bodyPr rtlCol="0"/>
          <a:lstStyle/>
          <a:p>
            <a:pPr rtl="0"/>
            <a:fld id="{D57F1E4F-1CFF-5643-939E-217C01CDF565}" type="slidenum">
              <a:rPr lang="en-GB" noProof="0" smtClean="0"/>
              <a:pPr rtl="0"/>
              <a:t>‹#›</a:t>
            </a:fld>
            <a:endParaRPr lang="en-GB" noProof="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rtlCol="0"/>
          <a:lstStyle/>
          <a:p>
            <a:pPr rtl="0"/>
            <a:r>
              <a:rPr lang="en-GB" noProof="0"/>
              <a:t>Click to edit Master title style</a:t>
            </a:r>
          </a:p>
        </p:txBody>
      </p:sp>
      <p:sp>
        <p:nvSpPr>
          <p:cNvPr id="3" name="Vertical Text Placeholder 2"/>
          <p:cNvSpPr>
            <a:spLocks noGrp="1"/>
          </p:cNvSpPr>
          <p:nvPr>
            <p:ph type="body" orient="vert" idx="1" hasCustomPrompt="1"/>
          </p:nvPr>
        </p:nvSpPr>
        <p:spPr>
          <a:xfrm>
            <a:off x="1154954" y="2603500"/>
            <a:ext cx="8825659" cy="3416300"/>
          </a:xfrm>
        </p:spPr>
        <p:txBody>
          <a:bodyPr vert="eaVert" rtlCol="0" anchor="t" anchorCtr="0"/>
          <a:lstStyle/>
          <a:p>
            <a:pPr lvl="0" rtl="0"/>
            <a:r>
              <a:rPr lang="en-GB" noProof="0"/>
              <a:t>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4" name="Date Placeholder 3"/>
          <p:cNvSpPr>
            <a:spLocks noGrp="1"/>
          </p:cNvSpPr>
          <p:nvPr>
            <p:ph type="dt" sz="half" idx="10"/>
          </p:nvPr>
        </p:nvSpPr>
        <p:spPr>
          <a:xfrm>
            <a:off x="10695439" y="6391838"/>
            <a:ext cx="990599" cy="304799"/>
          </a:xfrm>
        </p:spPr>
        <p:txBody>
          <a:bodyPr rtlCol="0"/>
          <a:lstStyle/>
          <a:p>
            <a:pPr rtl="0"/>
            <a:fld id="{324601DC-A9AE-4833-9CC5-036749A2D10B}" type="datetime1">
              <a:rPr lang="en-GB" noProof="0" smtClean="0"/>
              <a:t>08/03/2024</a:t>
            </a:fld>
            <a:endParaRPr lang="en-GB" noProof="0"/>
          </a:p>
        </p:txBody>
      </p:sp>
      <p:sp>
        <p:nvSpPr>
          <p:cNvPr id="5" name="Footer Placeholder 4"/>
          <p:cNvSpPr>
            <a:spLocks noGrp="1"/>
          </p:cNvSpPr>
          <p:nvPr>
            <p:ph type="ftr" sz="quarter" idx="11"/>
          </p:nvPr>
        </p:nvSpPr>
        <p:spPr/>
        <p:txBody>
          <a:bodyPr rtlCol="0"/>
          <a:lstStyle/>
          <a:p>
            <a:pPr rtl="0"/>
            <a:endParaRPr lang="en-GB" noProof="0"/>
          </a:p>
        </p:txBody>
      </p:sp>
      <p:sp>
        <p:nvSpPr>
          <p:cNvPr id="6" name="Slide Number Placeholder 5"/>
          <p:cNvSpPr>
            <a:spLocks noGrp="1"/>
          </p:cNvSpPr>
          <p:nvPr>
            <p:ph type="sldNum" sz="quarter" idx="12"/>
          </p:nvPr>
        </p:nvSpPr>
        <p:spPr/>
        <p:txBody>
          <a:bodyPr rtlCol="0"/>
          <a:lstStyle/>
          <a:p>
            <a:pPr rtl="0"/>
            <a:fld id="{D57F1E4F-1CFF-5643-939E-217C01CDF565}" type="slidenum">
              <a:rPr lang="en-GB" noProof="0" smtClean="0"/>
              <a:pPr rtl="0"/>
              <a:t>‹#›</a:t>
            </a:fld>
            <a:endParaRPr lang="en-GB" noProof="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rtlCol="0" anchor="b" anchorCtr="0"/>
          <a:lstStyle/>
          <a:p>
            <a:pPr rtl="0"/>
            <a:r>
              <a:rPr lang="en-GB" noProof="0"/>
              <a:t>Click to edit Master title style</a:t>
            </a:r>
          </a:p>
        </p:txBody>
      </p:sp>
      <p:sp>
        <p:nvSpPr>
          <p:cNvPr id="3" name="Vertical Text Placeholder 2"/>
          <p:cNvSpPr>
            <a:spLocks noGrp="1"/>
          </p:cNvSpPr>
          <p:nvPr>
            <p:ph type="body" orient="vert" idx="1" hasCustomPrompt="1"/>
          </p:nvPr>
        </p:nvSpPr>
        <p:spPr>
          <a:xfrm>
            <a:off x="1154954" y="1278467"/>
            <a:ext cx="6256025" cy="4748590"/>
          </a:xfrm>
        </p:spPr>
        <p:txBody>
          <a:bodyPr vert="eaVert" rtlCol="0"/>
          <a:lstStyle/>
          <a:p>
            <a:pPr lvl="0" rtl="0"/>
            <a:r>
              <a:rPr lang="en-GB" noProof="0"/>
              <a:t>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4" name="Date Placeholder 3"/>
          <p:cNvSpPr>
            <a:spLocks noGrp="1"/>
          </p:cNvSpPr>
          <p:nvPr>
            <p:ph type="dt" sz="half" idx="10"/>
          </p:nvPr>
        </p:nvSpPr>
        <p:spPr>
          <a:xfrm>
            <a:off x="10653104" y="6391838"/>
            <a:ext cx="992135" cy="304799"/>
          </a:xfrm>
        </p:spPr>
        <p:txBody>
          <a:bodyPr rtlCol="0"/>
          <a:lstStyle/>
          <a:p>
            <a:pPr rtl="0"/>
            <a:fld id="{1EBB9208-58AD-4095-AAD8-A3150B629594}" type="datetime1">
              <a:rPr lang="en-GB" noProof="0" smtClean="0"/>
              <a:t>08/03/2024</a:t>
            </a:fld>
            <a:endParaRPr lang="en-GB" noProof="0"/>
          </a:p>
        </p:txBody>
      </p:sp>
      <p:sp>
        <p:nvSpPr>
          <p:cNvPr id="5" name="Footer Placeholder 4"/>
          <p:cNvSpPr>
            <a:spLocks noGrp="1"/>
          </p:cNvSpPr>
          <p:nvPr>
            <p:ph type="ftr" sz="quarter" idx="11"/>
          </p:nvPr>
        </p:nvSpPr>
        <p:spPr/>
        <p:txBody>
          <a:bodyPr rtlCol="0"/>
          <a:lstStyle/>
          <a:p>
            <a:pPr rtl="0"/>
            <a:endParaRPr lang="en-GB" noProof="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rtlCol="0"/>
          <a:lstStyle/>
          <a:p>
            <a:pPr rtl="0"/>
            <a:fld id="{D57F1E4F-1CFF-5643-939E-217C01CDF565}" type="slidenum">
              <a:rPr lang="en-GB" noProof="0" smtClean="0"/>
              <a:pPr rtl="0"/>
              <a:t>‹#›</a:t>
            </a:fld>
            <a:endParaRPr lang="en-GB"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GB" noProof="0"/>
              <a:t>Click to edit Master title style</a:t>
            </a:r>
          </a:p>
        </p:txBody>
      </p:sp>
      <p:sp>
        <p:nvSpPr>
          <p:cNvPr id="3" name="Content Placeholder 2"/>
          <p:cNvSpPr>
            <a:spLocks noGrp="1"/>
          </p:cNvSpPr>
          <p:nvPr>
            <p:ph idx="1" hasCustomPrompt="1"/>
          </p:nvPr>
        </p:nvSpPr>
        <p:spPr>
          <a:xfrm>
            <a:off x="1154954" y="2603500"/>
            <a:ext cx="8825659" cy="3416300"/>
          </a:xfrm>
        </p:spPr>
        <p:txBody>
          <a:bodyPr rtlCol="0"/>
          <a:lstStyle/>
          <a:p>
            <a:pPr lvl="0" rtl="0"/>
            <a:r>
              <a:rPr lang="en-GB" noProof="0"/>
              <a:t>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4" name="Date Placeholder 3"/>
          <p:cNvSpPr>
            <a:spLocks noGrp="1"/>
          </p:cNvSpPr>
          <p:nvPr>
            <p:ph type="dt" sz="half" idx="10"/>
          </p:nvPr>
        </p:nvSpPr>
        <p:spPr/>
        <p:txBody>
          <a:bodyPr rtlCol="0"/>
          <a:lstStyle/>
          <a:p>
            <a:pPr rtl="0"/>
            <a:fld id="{6581D501-BD47-47FC-8F1B-30736704360D}" type="datetime1">
              <a:rPr lang="en-GB" noProof="0" smtClean="0"/>
              <a:t>08/03/2024</a:t>
            </a:fld>
            <a:endParaRPr lang="en-GB" noProof="0"/>
          </a:p>
        </p:txBody>
      </p:sp>
      <p:sp>
        <p:nvSpPr>
          <p:cNvPr id="5" name="Footer Placeholder 4"/>
          <p:cNvSpPr>
            <a:spLocks noGrp="1"/>
          </p:cNvSpPr>
          <p:nvPr>
            <p:ph type="ftr" sz="quarter" idx="11"/>
          </p:nvPr>
        </p:nvSpPr>
        <p:spPr/>
        <p:txBody>
          <a:bodyPr rtlCol="0"/>
          <a:lstStyle/>
          <a:p>
            <a:pPr rtl="0"/>
            <a:endParaRPr lang="en-GB" noProof="0"/>
          </a:p>
        </p:txBody>
      </p:sp>
      <p:sp>
        <p:nvSpPr>
          <p:cNvPr id="6" name="Slide Number Placeholder 5"/>
          <p:cNvSpPr>
            <a:spLocks noGrp="1"/>
          </p:cNvSpPr>
          <p:nvPr>
            <p:ph type="sldNum" sz="quarter" idx="12"/>
          </p:nvPr>
        </p:nvSpPr>
        <p:spPr/>
        <p:txBody>
          <a:bodyPr rtlCol="0"/>
          <a:lstStyle/>
          <a:p>
            <a:pPr rtl="0"/>
            <a:fld id="{D57F1E4F-1CFF-5643-939E-217C01CDF565}" type="slidenum">
              <a:rPr lang="en-GB" noProof="0" smtClean="0"/>
              <a:pPr rtl="0"/>
              <a:t>‹#›</a:t>
            </a:fld>
            <a:endParaRPr lang="en-GB" noProof="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rtlCol="0" anchor="ctr"/>
          <a:lstStyle>
            <a:lvl1pPr algn="l">
              <a:defRPr sz="4000" b="0" cap="none"/>
            </a:lvl1pPr>
          </a:lstStyle>
          <a:p>
            <a:pPr rtl="0"/>
            <a:r>
              <a:rPr lang="en-GB" noProof="0"/>
              <a:t>Click to edit Master title style</a:t>
            </a:r>
          </a:p>
        </p:txBody>
      </p:sp>
      <p:sp>
        <p:nvSpPr>
          <p:cNvPr id="3" name="Text Placeholder 2"/>
          <p:cNvSpPr>
            <a:spLocks noGrp="1"/>
          </p:cNvSpPr>
          <p:nvPr>
            <p:ph type="body" idx="1" hasCustomPrompt="1"/>
          </p:nvPr>
        </p:nvSpPr>
        <p:spPr>
          <a:xfrm>
            <a:off x="6895559" y="2677644"/>
            <a:ext cx="3757545" cy="2283824"/>
          </a:xfrm>
        </p:spPr>
        <p:txBody>
          <a:bodyPr rtlCol="0"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en-GB" noProof="0"/>
              <a:t>Edit Master text styles</a:t>
            </a:r>
          </a:p>
        </p:txBody>
      </p:sp>
      <p:sp>
        <p:nvSpPr>
          <p:cNvPr id="4" name="Date Placeholder 3"/>
          <p:cNvSpPr>
            <a:spLocks noGrp="1"/>
          </p:cNvSpPr>
          <p:nvPr>
            <p:ph type="dt" sz="half" idx="10"/>
          </p:nvPr>
        </p:nvSpPr>
        <p:spPr/>
        <p:txBody>
          <a:bodyPr rtlCol="0"/>
          <a:lstStyle/>
          <a:p>
            <a:pPr rtl="0"/>
            <a:fld id="{575BF883-6AD6-4A4E-BFA7-F1B4A3964359}" type="datetime1">
              <a:rPr lang="en-GB" noProof="0" smtClean="0"/>
              <a:t>08/03/2024</a:t>
            </a:fld>
            <a:endParaRPr lang="en-GB" noProof="0"/>
          </a:p>
        </p:txBody>
      </p:sp>
      <p:sp>
        <p:nvSpPr>
          <p:cNvPr id="5" name="Footer Placeholder 4"/>
          <p:cNvSpPr>
            <a:spLocks noGrp="1"/>
          </p:cNvSpPr>
          <p:nvPr>
            <p:ph type="ftr" sz="quarter" idx="11"/>
          </p:nvPr>
        </p:nvSpPr>
        <p:spPr/>
        <p:txBody>
          <a:bodyPr rtlCol="0"/>
          <a:lstStyle/>
          <a:p>
            <a:pPr rtl="0"/>
            <a:endParaRPr lang="en-GB" noProof="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rtlCol="0"/>
          <a:lstStyle/>
          <a:p>
            <a:pPr rtl="0"/>
            <a:fld id="{D57F1E4F-1CFF-5643-939E-217C01CDF565}" type="slidenum">
              <a:rPr lang="en-GB" noProof="0" smtClean="0"/>
              <a:pPr rtl="0"/>
              <a:t>‹#›</a:t>
            </a:fld>
            <a:endParaRPr lang="en-GB" noProof="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GB" noProof="0"/>
              <a:t>Click to edit Master title style</a:t>
            </a:r>
          </a:p>
        </p:txBody>
      </p:sp>
      <p:sp>
        <p:nvSpPr>
          <p:cNvPr id="3" name="Content Placeholder 2"/>
          <p:cNvSpPr>
            <a:spLocks noGrp="1"/>
          </p:cNvSpPr>
          <p:nvPr>
            <p:ph sz="half" idx="1" hasCustomPrompt="1"/>
          </p:nvPr>
        </p:nvSpPr>
        <p:spPr>
          <a:xfrm>
            <a:off x="1154954" y="2603500"/>
            <a:ext cx="4825158" cy="3416301"/>
          </a:xfrm>
        </p:spPr>
        <p:txBody>
          <a:bodyPr rtlCol="0">
            <a:normAutofit/>
          </a:bodyPr>
          <a:lstStyle/>
          <a:p>
            <a:pPr lvl="0" rtl="0"/>
            <a:r>
              <a:rPr lang="en-GB" noProof="0"/>
              <a:t>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4" name="Content Placeholder 3"/>
          <p:cNvSpPr>
            <a:spLocks noGrp="1"/>
          </p:cNvSpPr>
          <p:nvPr>
            <p:ph sz="half" idx="2" hasCustomPrompt="1"/>
          </p:nvPr>
        </p:nvSpPr>
        <p:spPr>
          <a:xfrm>
            <a:off x="6208712" y="2603500"/>
            <a:ext cx="4825159" cy="3416300"/>
          </a:xfrm>
        </p:spPr>
        <p:txBody>
          <a:bodyPr rtlCol="0">
            <a:normAutofit/>
          </a:bodyPr>
          <a:lstStyle/>
          <a:p>
            <a:pPr lvl="0" rtl="0"/>
            <a:r>
              <a:rPr lang="en-GB" noProof="0"/>
              <a:t>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5" name="Date Placeholder 4"/>
          <p:cNvSpPr>
            <a:spLocks noGrp="1"/>
          </p:cNvSpPr>
          <p:nvPr>
            <p:ph type="dt" sz="half" idx="10"/>
          </p:nvPr>
        </p:nvSpPr>
        <p:spPr/>
        <p:txBody>
          <a:bodyPr rtlCol="0"/>
          <a:lstStyle/>
          <a:p>
            <a:pPr rtl="0"/>
            <a:fld id="{20DB93A3-8EAD-4647-AD6C-B45EAA43133B}" type="datetime1">
              <a:rPr lang="en-GB" noProof="0" smtClean="0"/>
              <a:t>08/03/2024</a:t>
            </a:fld>
            <a:endParaRPr lang="en-GB" noProof="0"/>
          </a:p>
        </p:txBody>
      </p:sp>
      <p:sp>
        <p:nvSpPr>
          <p:cNvPr id="6" name="Footer Placeholder 5"/>
          <p:cNvSpPr>
            <a:spLocks noGrp="1"/>
          </p:cNvSpPr>
          <p:nvPr>
            <p:ph type="ftr" sz="quarter" idx="11"/>
          </p:nvPr>
        </p:nvSpPr>
        <p:spPr/>
        <p:txBody>
          <a:bodyPr rtlCol="0"/>
          <a:lstStyle/>
          <a:p>
            <a:pPr rtl="0"/>
            <a:endParaRPr lang="en-GB" noProof="0"/>
          </a:p>
        </p:txBody>
      </p:sp>
      <p:sp>
        <p:nvSpPr>
          <p:cNvPr id="7" name="Slide Number Placeholder 6"/>
          <p:cNvSpPr>
            <a:spLocks noGrp="1"/>
          </p:cNvSpPr>
          <p:nvPr>
            <p:ph type="sldNum" sz="quarter" idx="12"/>
          </p:nvPr>
        </p:nvSpPr>
        <p:spPr/>
        <p:txBody>
          <a:bodyPr rtlCol="0"/>
          <a:lstStyle/>
          <a:p>
            <a:pPr rtl="0"/>
            <a:fld id="{D57F1E4F-1CFF-5643-939E-217C01CDF565}" type="slidenum">
              <a:rPr lang="en-GB" noProof="0" smtClean="0"/>
              <a:pPr rtl="0"/>
              <a:t>‹#›</a:t>
            </a:fld>
            <a:endParaRPr lang="en-GB" noProof="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lvl1pPr>
              <a:defRPr/>
            </a:lvl1pPr>
          </a:lstStyle>
          <a:p>
            <a:pPr rtl="0"/>
            <a:r>
              <a:rPr lang="en-GB" noProof="0"/>
              <a:t>Click to edit Master title style</a:t>
            </a:r>
          </a:p>
        </p:txBody>
      </p:sp>
      <p:sp>
        <p:nvSpPr>
          <p:cNvPr id="3" name="Text Placeholder 2"/>
          <p:cNvSpPr>
            <a:spLocks noGrp="1"/>
          </p:cNvSpPr>
          <p:nvPr>
            <p:ph type="body" idx="1" hasCustomPrompt="1"/>
          </p:nvPr>
        </p:nvSpPr>
        <p:spPr>
          <a:xfrm>
            <a:off x="1154954" y="2603500"/>
            <a:ext cx="4825157" cy="576262"/>
          </a:xfrm>
        </p:spPr>
        <p:txBody>
          <a:bodyPr rtlCol="0"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GB" noProof="0"/>
              <a:t>Edit Master text styles</a:t>
            </a:r>
          </a:p>
        </p:txBody>
      </p:sp>
      <p:sp>
        <p:nvSpPr>
          <p:cNvPr id="4" name="Content Placeholder 3"/>
          <p:cNvSpPr>
            <a:spLocks noGrp="1"/>
          </p:cNvSpPr>
          <p:nvPr>
            <p:ph sz="half" idx="2" hasCustomPrompt="1"/>
          </p:nvPr>
        </p:nvSpPr>
        <p:spPr>
          <a:xfrm>
            <a:off x="1154954" y="3179762"/>
            <a:ext cx="4825158" cy="2840039"/>
          </a:xfrm>
        </p:spPr>
        <p:txBody>
          <a:bodyPr rtlCol="0">
            <a:normAutofit/>
          </a:bodyPr>
          <a:lstStyle/>
          <a:p>
            <a:pPr lvl="0" rtl="0"/>
            <a:r>
              <a:rPr lang="en-GB" noProof="0"/>
              <a:t>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5" name="Text Placeholder 4"/>
          <p:cNvSpPr>
            <a:spLocks noGrp="1"/>
          </p:cNvSpPr>
          <p:nvPr>
            <p:ph type="body" sz="quarter" idx="3" hasCustomPrompt="1"/>
          </p:nvPr>
        </p:nvSpPr>
        <p:spPr>
          <a:xfrm>
            <a:off x="6208712" y="2603500"/>
            <a:ext cx="4825159" cy="576262"/>
          </a:xfrm>
        </p:spPr>
        <p:txBody>
          <a:bodyPr rtlCol="0"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GB" noProof="0"/>
              <a:t>Edit Master text styles</a:t>
            </a:r>
          </a:p>
        </p:txBody>
      </p:sp>
      <p:sp>
        <p:nvSpPr>
          <p:cNvPr id="6" name="Content Placeholder 5"/>
          <p:cNvSpPr>
            <a:spLocks noGrp="1"/>
          </p:cNvSpPr>
          <p:nvPr>
            <p:ph sz="quarter" idx="4" hasCustomPrompt="1"/>
          </p:nvPr>
        </p:nvSpPr>
        <p:spPr>
          <a:xfrm>
            <a:off x="6208712" y="3179762"/>
            <a:ext cx="4825159" cy="2840039"/>
          </a:xfrm>
        </p:spPr>
        <p:txBody>
          <a:bodyPr rtlCol="0">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rtl="0"/>
            <a:r>
              <a:rPr lang="en-GB" noProof="0"/>
              <a:t>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7" name="Date Placeholder 6"/>
          <p:cNvSpPr>
            <a:spLocks noGrp="1"/>
          </p:cNvSpPr>
          <p:nvPr>
            <p:ph type="dt" sz="half" idx="10"/>
          </p:nvPr>
        </p:nvSpPr>
        <p:spPr/>
        <p:txBody>
          <a:bodyPr rtlCol="0"/>
          <a:lstStyle/>
          <a:p>
            <a:pPr rtl="0"/>
            <a:fld id="{2657A1CA-2D22-4F7B-AB9E-CAC4F2E16CF8}" type="datetime1">
              <a:rPr lang="en-GB" noProof="0" smtClean="0"/>
              <a:t>08/03/2024</a:t>
            </a:fld>
            <a:endParaRPr lang="en-GB" noProof="0"/>
          </a:p>
        </p:txBody>
      </p:sp>
      <p:sp>
        <p:nvSpPr>
          <p:cNvPr id="8" name="Footer Placeholder 7"/>
          <p:cNvSpPr>
            <a:spLocks noGrp="1"/>
          </p:cNvSpPr>
          <p:nvPr>
            <p:ph type="ftr" sz="quarter" idx="11"/>
          </p:nvPr>
        </p:nvSpPr>
        <p:spPr/>
        <p:txBody>
          <a:bodyPr rtlCol="0"/>
          <a:lstStyle/>
          <a:p>
            <a:pPr rtl="0"/>
            <a:endParaRPr lang="en-GB" noProof="0"/>
          </a:p>
        </p:txBody>
      </p:sp>
      <p:sp>
        <p:nvSpPr>
          <p:cNvPr id="9" name="Slide Number Placeholder 8"/>
          <p:cNvSpPr>
            <a:spLocks noGrp="1"/>
          </p:cNvSpPr>
          <p:nvPr>
            <p:ph type="sldNum" sz="quarter" idx="12"/>
          </p:nvPr>
        </p:nvSpPr>
        <p:spPr/>
        <p:txBody>
          <a:bodyPr rtlCol="0"/>
          <a:lstStyle/>
          <a:p>
            <a:pPr rtl="0"/>
            <a:fld id="{D57F1E4F-1CFF-5643-939E-217C01CDF565}" type="slidenum">
              <a:rPr lang="en-GB" noProof="0" smtClean="0"/>
              <a:pPr rtl="0"/>
              <a:t>‹#›</a:t>
            </a:fld>
            <a:endParaRPr lang="en-GB" noProof="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rtlCol="0"/>
          <a:lstStyle>
            <a:lvl1pPr>
              <a:defRPr/>
            </a:lvl1pPr>
          </a:lstStyle>
          <a:p>
            <a:pPr rtl="0"/>
            <a:r>
              <a:rPr lang="en-GB" noProof="0"/>
              <a:t>Click to edit Master title style</a:t>
            </a:r>
          </a:p>
        </p:txBody>
      </p:sp>
      <p:sp>
        <p:nvSpPr>
          <p:cNvPr id="3" name="Date Placeholder 2"/>
          <p:cNvSpPr>
            <a:spLocks noGrp="1"/>
          </p:cNvSpPr>
          <p:nvPr>
            <p:ph type="dt" sz="half" idx="10"/>
          </p:nvPr>
        </p:nvSpPr>
        <p:spPr/>
        <p:txBody>
          <a:bodyPr rtlCol="0"/>
          <a:lstStyle/>
          <a:p>
            <a:pPr rtl="0"/>
            <a:fld id="{037B500A-BD17-4B81-A178-237AB3D17220}" type="datetime1">
              <a:rPr lang="en-GB" noProof="0" smtClean="0"/>
              <a:t>08/03/2024</a:t>
            </a:fld>
            <a:endParaRPr lang="en-GB" noProof="0"/>
          </a:p>
        </p:txBody>
      </p:sp>
      <p:sp>
        <p:nvSpPr>
          <p:cNvPr id="4" name="Footer Placeholder 3"/>
          <p:cNvSpPr>
            <a:spLocks noGrp="1"/>
          </p:cNvSpPr>
          <p:nvPr>
            <p:ph type="ftr" sz="quarter" idx="11"/>
          </p:nvPr>
        </p:nvSpPr>
        <p:spPr/>
        <p:txBody>
          <a:bodyPr rtlCol="0"/>
          <a:lstStyle/>
          <a:p>
            <a:pPr rtl="0"/>
            <a:endParaRPr lang="en-GB" noProof="0"/>
          </a:p>
        </p:txBody>
      </p:sp>
      <p:sp>
        <p:nvSpPr>
          <p:cNvPr id="5" name="Slide Number Placeholder 4"/>
          <p:cNvSpPr>
            <a:spLocks noGrp="1"/>
          </p:cNvSpPr>
          <p:nvPr>
            <p:ph type="sldNum" sz="quarter" idx="12"/>
          </p:nvPr>
        </p:nvSpPr>
        <p:spPr/>
        <p:txBody>
          <a:bodyPr rtlCol="0"/>
          <a:lstStyle/>
          <a:p>
            <a:pPr rtl="0"/>
            <a:fld id="{D57F1E4F-1CFF-5643-939E-217C01CDF565}" type="slidenum">
              <a:rPr lang="en-GB" noProof="0" smtClean="0"/>
              <a:pPr rtl="0"/>
              <a:t>‹#›</a:t>
            </a:fld>
            <a:endParaRPr lang="en-GB" noProof="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rtlCol="0"/>
          <a:lstStyle/>
          <a:p>
            <a:pPr rtl="0"/>
            <a:fld id="{F62C6426-9A57-4D6B-98BF-C5C52C38A9F7}" type="datetime1">
              <a:rPr lang="en-GB" noProof="0" smtClean="0"/>
              <a:t>08/03/2024</a:t>
            </a:fld>
            <a:endParaRPr lang="en-GB" noProof="0"/>
          </a:p>
        </p:txBody>
      </p:sp>
      <p:sp>
        <p:nvSpPr>
          <p:cNvPr id="3" name="Footer Placeholder 2"/>
          <p:cNvSpPr>
            <a:spLocks noGrp="1"/>
          </p:cNvSpPr>
          <p:nvPr>
            <p:ph type="ftr" sz="quarter" idx="11"/>
          </p:nvPr>
        </p:nvSpPr>
        <p:spPr/>
        <p:txBody>
          <a:bodyPr rtlCol="0"/>
          <a:lstStyle/>
          <a:p>
            <a:pPr rtl="0"/>
            <a:endParaRPr lang="en-GB" noProof="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rtlCol="0"/>
          <a:lstStyle/>
          <a:p>
            <a:pPr rtl="0"/>
            <a:fld id="{D57F1E4F-1CFF-5643-939E-217C01CDF565}" type="slidenum">
              <a:rPr lang="en-GB" noProof="0" smtClean="0"/>
              <a:pPr rtl="0"/>
              <a:t>‹#›</a:t>
            </a:fld>
            <a:endParaRPr lang="en-GB" noProof="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rtlCol="0" anchor="b"/>
          <a:lstStyle>
            <a:lvl1pPr algn="l">
              <a:defRPr sz="2400" b="0"/>
            </a:lvl1pPr>
          </a:lstStyle>
          <a:p>
            <a:pPr rtl="0"/>
            <a:r>
              <a:rPr lang="en-GB" noProof="0"/>
              <a:t>Click to edit Master title style</a:t>
            </a:r>
          </a:p>
        </p:txBody>
      </p:sp>
      <p:sp>
        <p:nvSpPr>
          <p:cNvPr id="3" name="Content Placeholder 2"/>
          <p:cNvSpPr>
            <a:spLocks noGrp="1"/>
          </p:cNvSpPr>
          <p:nvPr>
            <p:ph idx="1" hasCustomPrompt="1"/>
          </p:nvPr>
        </p:nvSpPr>
        <p:spPr>
          <a:xfrm>
            <a:off x="5781146" y="1447800"/>
            <a:ext cx="5190066" cy="4572000"/>
          </a:xfrm>
        </p:spPr>
        <p:txBody>
          <a:bodyPr rtlCol="0" anchor="ctr">
            <a:normAutofit/>
          </a:bodyPr>
          <a:lstStyle/>
          <a:p>
            <a:pPr lvl="0" rtl="0"/>
            <a:r>
              <a:rPr lang="en-GB" noProof="0"/>
              <a:t>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4" name="Text Placeholder 3"/>
          <p:cNvSpPr>
            <a:spLocks noGrp="1"/>
          </p:cNvSpPr>
          <p:nvPr>
            <p:ph type="body" sz="half" idx="2" hasCustomPrompt="1"/>
          </p:nvPr>
        </p:nvSpPr>
        <p:spPr bwMode="gray">
          <a:xfrm>
            <a:off x="1154954" y="3129280"/>
            <a:ext cx="2793158" cy="2895599"/>
          </a:xfrm>
        </p:spPr>
        <p:txBody>
          <a:bodyPr rtlCol="0"/>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n-GB" noProof="0"/>
              <a:t>Edit Master text styles</a:t>
            </a:r>
          </a:p>
        </p:txBody>
      </p:sp>
      <p:sp>
        <p:nvSpPr>
          <p:cNvPr id="5" name="Date Placeholder 4"/>
          <p:cNvSpPr>
            <a:spLocks noGrp="1"/>
          </p:cNvSpPr>
          <p:nvPr>
            <p:ph type="dt" sz="half" idx="10"/>
          </p:nvPr>
        </p:nvSpPr>
        <p:spPr/>
        <p:txBody>
          <a:bodyPr rtlCol="0"/>
          <a:lstStyle/>
          <a:p>
            <a:pPr rtl="0"/>
            <a:fld id="{66EECA4D-BC6E-4DB3-8906-078886374D65}" type="datetime1">
              <a:rPr lang="en-GB" noProof="0" smtClean="0"/>
              <a:t>08/03/2024</a:t>
            </a:fld>
            <a:endParaRPr lang="en-GB" noProof="0"/>
          </a:p>
        </p:txBody>
      </p:sp>
      <p:sp>
        <p:nvSpPr>
          <p:cNvPr id="6" name="Footer Placeholder 5"/>
          <p:cNvSpPr>
            <a:spLocks noGrp="1"/>
          </p:cNvSpPr>
          <p:nvPr>
            <p:ph type="ftr" sz="quarter" idx="11"/>
          </p:nvPr>
        </p:nvSpPr>
        <p:spPr/>
        <p:txBody>
          <a:bodyPr rtlCol="0"/>
          <a:lstStyle/>
          <a:p>
            <a:pPr rtl="0"/>
            <a:endParaRPr lang="en-GB" noProof="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rtlCol="0"/>
          <a:lstStyle/>
          <a:p>
            <a:pPr rtl="0"/>
            <a:fld id="{D57F1E4F-1CFF-5643-939E-217C01CDF565}" type="slidenum">
              <a:rPr lang="en-GB" noProof="0" smtClean="0"/>
              <a:pPr rtl="0"/>
              <a:t>‹#›</a:t>
            </a:fld>
            <a:endParaRPr lang="en-GB" noProof="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rtlCol="0" anchor="b">
            <a:normAutofit/>
          </a:bodyPr>
          <a:lstStyle>
            <a:lvl1pPr algn="l">
              <a:defRPr sz="3600" b="0"/>
            </a:lvl1pPr>
          </a:lstStyle>
          <a:p>
            <a:pPr rtl="0"/>
            <a:r>
              <a:rPr lang="en-GB" noProof="0"/>
              <a:t>Click to edit Master title style</a:t>
            </a:r>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rtl="0">
              <a:buNone/>
            </a:pPr>
            <a:r>
              <a:rPr lang="en-GB" noProof="0"/>
              <a:t>Click icon to add picture</a:t>
            </a:r>
          </a:p>
        </p:txBody>
      </p:sp>
      <p:sp>
        <p:nvSpPr>
          <p:cNvPr id="4" name="Text Placeholder 3"/>
          <p:cNvSpPr>
            <a:spLocks noGrp="1"/>
          </p:cNvSpPr>
          <p:nvPr>
            <p:ph type="body" sz="half" idx="2" hasCustomPrompt="1"/>
          </p:nvPr>
        </p:nvSpPr>
        <p:spPr bwMode="gray">
          <a:xfrm>
            <a:off x="1154954" y="3657600"/>
            <a:ext cx="3859212" cy="1371600"/>
          </a:xfrm>
        </p:spPr>
        <p:txBody>
          <a:bodyPr rtlCol="0">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n-GB" noProof="0"/>
              <a:t>Edit Master text styles</a:t>
            </a:r>
          </a:p>
        </p:txBody>
      </p:sp>
      <p:sp>
        <p:nvSpPr>
          <p:cNvPr id="5" name="Date Placeholder 4"/>
          <p:cNvSpPr>
            <a:spLocks noGrp="1"/>
          </p:cNvSpPr>
          <p:nvPr>
            <p:ph type="dt" sz="half" idx="10"/>
          </p:nvPr>
        </p:nvSpPr>
        <p:spPr/>
        <p:txBody>
          <a:bodyPr rtlCol="0"/>
          <a:lstStyle/>
          <a:p>
            <a:pPr rtl="0"/>
            <a:fld id="{B8174BEE-114B-4E2C-8645-91D5D000FC10}" type="datetime1">
              <a:rPr lang="en-GB" noProof="0" smtClean="0"/>
              <a:t>08/03/2024</a:t>
            </a:fld>
            <a:endParaRPr lang="en-GB" noProof="0"/>
          </a:p>
        </p:txBody>
      </p:sp>
      <p:sp>
        <p:nvSpPr>
          <p:cNvPr id="6" name="Footer Placeholder 5"/>
          <p:cNvSpPr>
            <a:spLocks noGrp="1"/>
          </p:cNvSpPr>
          <p:nvPr>
            <p:ph type="ftr" sz="quarter" idx="11"/>
          </p:nvPr>
        </p:nvSpPr>
        <p:spPr/>
        <p:txBody>
          <a:bodyPr rtlCol="0"/>
          <a:lstStyle/>
          <a:p>
            <a:pPr rtl="0"/>
            <a:endParaRPr lang="en-GB" noProof="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rtlCol="0"/>
          <a:lstStyle/>
          <a:p>
            <a:pPr rtl="0"/>
            <a:fld id="{D57F1E4F-1CFF-5643-939E-217C01CDF565}" type="slidenum">
              <a:rPr lang="en-GB" noProof="0" smtClean="0"/>
              <a:pPr rtl="0"/>
              <a:t>‹#›</a:t>
            </a:fld>
            <a:endParaRPr lang="en-GB" noProof="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pPr rtl="0"/>
            <a:r>
              <a:rPr lang="en-GB" noProof="0"/>
              <a:t>Click to edit Master title style</a:t>
            </a:r>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rtl="0"/>
            <a:r>
              <a:rPr lang="en-GB" noProof="0"/>
              <a:t>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pPr rtl="0"/>
            <a:fld id="{66226CF3-8F39-4466-AAB4-C44B91920D46}" type="datetime1">
              <a:rPr lang="en-GB" noProof="0" smtClean="0"/>
              <a:t>08/03/2024</a:t>
            </a:fld>
            <a:endParaRPr lang="en-GB" noProof="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pPr rtl="0"/>
            <a:endParaRPr lang="en-GB" noProof="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pPr rtl="0"/>
            <a:fld id="{D57F1E4F-1CFF-5643-939E-217C01CDF565}" type="slidenum">
              <a:rPr lang="en-GB" noProof="0" smtClean="0"/>
              <a:pPr rtl="0"/>
              <a:t>‹#›</a:t>
            </a:fld>
            <a:endParaRPr lang="en-GB" noProof="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695061" y="1241266"/>
            <a:ext cx="5428551" cy="3153753"/>
          </a:xfrm>
        </p:spPr>
        <p:txBody>
          <a:bodyPr rtlCol="0">
            <a:normAutofit/>
          </a:bodyPr>
          <a:lstStyle/>
          <a:p>
            <a:pPr>
              <a:lnSpc>
                <a:spcPct val="90000"/>
              </a:lnSpc>
            </a:pPr>
            <a:r>
              <a:rPr lang="en-GB" sz="4600">
                <a:solidFill>
                  <a:srgbClr val="EBEBEB"/>
                </a:solidFill>
              </a:rPr>
              <a:t>McKendree University </a:t>
            </a:r>
            <a:br>
              <a:rPr lang="en-GB" sz="4600">
                <a:solidFill>
                  <a:srgbClr val="EBEBEB"/>
                </a:solidFill>
              </a:rPr>
            </a:br>
            <a:r>
              <a:rPr lang="en-GB" sz="4600">
                <a:solidFill>
                  <a:srgbClr val="EBEBEB"/>
                </a:solidFill>
              </a:rPr>
              <a:t>Love You 5(K) Ever- Run &amp; Walk  </a:t>
            </a:r>
          </a:p>
        </p:txBody>
      </p:sp>
      <p:grpSp>
        <p:nvGrpSpPr>
          <p:cNvPr id="8" name="Group 7">
            <a:extLst>
              <a:ext uri="{FF2B5EF4-FFF2-40B4-BE49-F238E27FC236}">
                <a16:creationId xmlns:a16="http://schemas.microsoft.com/office/drawing/2014/main" id="{F41F5BDA-0140-462B-933C-538752EEADC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23335" y="396836"/>
            <a:ext cx="4992157" cy="6058999"/>
            <a:chOff x="6776508" y="396836"/>
            <a:chExt cx="4992157" cy="6058999"/>
          </a:xfrm>
        </p:grpSpPr>
        <p:sp>
          <p:nvSpPr>
            <p:cNvPr id="9" name="Rectangle 8">
              <a:extLst>
                <a:ext uri="{FF2B5EF4-FFF2-40B4-BE49-F238E27FC236}">
                  <a16:creationId xmlns:a16="http://schemas.microsoft.com/office/drawing/2014/main" id="{28AE763C-C631-453B-A3A7-09499D0DBD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 name="Freeform 5">
              <a:extLst>
                <a:ext uri="{FF2B5EF4-FFF2-40B4-BE49-F238E27FC236}">
                  <a16:creationId xmlns:a16="http://schemas.microsoft.com/office/drawing/2014/main" id="{C0C2E541-1E75-440D-A59A-C2B3AB867C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6200000">
              <a:off x="4436158"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txBody>
            <a:bodyPr/>
            <a:lstStyle/>
            <a:p>
              <a:endParaRPr lang="en-US"/>
            </a:p>
          </p:txBody>
        </p:sp>
        <p:sp>
          <p:nvSpPr>
            <p:cNvPr id="11" name="Freeform 5">
              <a:extLst>
                <a:ext uri="{FF2B5EF4-FFF2-40B4-BE49-F238E27FC236}">
                  <a16:creationId xmlns:a16="http://schemas.microsoft.com/office/drawing/2014/main" id="{481FF14D-53DC-4EA3-8425-26F1B0F08F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5922489">
              <a:off x="5347266"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txBody>
            <a:bodyPr/>
            <a:lstStyle/>
            <a:p>
              <a:endParaRPr lang="en-US"/>
            </a:p>
          </p:txBody>
        </p:sp>
      </p:grpSp>
      <p:pic>
        <p:nvPicPr>
          <p:cNvPr id="3" name="Picture 2" descr="A purple heart with a black ring and a black circle&#10;&#10;Description automatically generated">
            <a:extLst>
              <a:ext uri="{FF2B5EF4-FFF2-40B4-BE49-F238E27FC236}">
                <a16:creationId xmlns:a16="http://schemas.microsoft.com/office/drawing/2014/main" id="{D22BBD67-6E6A-B26C-5A47-9023C9AE24F7}"/>
              </a:ext>
            </a:extLst>
          </p:cNvPr>
          <p:cNvPicPr>
            <a:picLocks noChangeAspect="1"/>
          </p:cNvPicPr>
          <p:nvPr/>
        </p:nvPicPr>
        <p:blipFill>
          <a:blip r:embed="rId3"/>
          <a:stretch>
            <a:fillRect/>
          </a:stretch>
        </p:blipFill>
        <p:spPr>
          <a:xfrm>
            <a:off x="1165326" y="1114621"/>
            <a:ext cx="3415120" cy="4628758"/>
          </a:xfrm>
          <a:prstGeom prst="rect">
            <a:avLst/>
          </a:prstGeom>
        </p:spPr>
      </p:pic>
    </p:spTree>
    <p:extLst>
      <p:ext uri="{BB962C8B-B14F-4D97-AF65-F5344CB8AC3E}">
        <p14:creationId xmlns:p14="http://schemas.microsoft.com/office/powerpoint/2010/main" val="356326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330D5-0026-CCE1-086E-33EF7319F5F0}"/>
              </a:ext>
            </a:extLst>
          </p:cNvPr>
          <p:cNvSpPr>
            <a:spLocks noGrp="1"/>
          </p:cNvSpPr>
          <p:nvPr>
            <p:ph type="title"/>
          </p:nvPr>
        </p:nvSpPr>
        <p:spPr/>
        <p:txBody>
          <a:bodyPr/>
          <a:lstStyle/>
          <a:p>
            <a:r>
              <a:rPr lang="en-GB"/>
              <a:t>Cause</a:t>
            </a:r>
          </a:p>
        </p:txBody>
      </p:sp>
      <p:sp>
        <p:nvSpPr>
          <p:cNvPr id="3" name="Content Placeholder 2">
            <a:extLst>
              <a:ext uri="{FF2B5EF4-FFF2-40B4-BE49-F238E27FC236}">
                <a16:creationId xmlns:a16="http://schemas.microsoft.com/office/drawing/2014/main" id="{A8080BE1-1391-974F-AFA9-110F09A298AF}"/>
              </a:ext>
            </a:extLst>
          </p:cNvPr>
          <p:cNvSpPr>
            <a:spLocks noGrp="1"/>
          </p:cNvSpPr>
          <p:nvPr>
            <p:ph idx="1"/>
          </p:nvPr>
        </p:nvSpPr>
        <p:spPr/>
        <p:txBody>
          <a:bodyPr vert="horz" lIns="91440" tIns="45720" rIns="91440" bIns="45720" rtlCol="0" anchor="t">
            <a:normAutofit/>
          </a:bodyPr>
          <a:lstStyle/>
          <a:p>
            <a:r>
              <a:rPr lang="en-GB"/>
              <a:t>All earnings go to: </a:t>
            </a:r>
            <a:r>
              <a:rPr lang="en-GB" sz="2400" b="1"/>
              <a:t>Love You More Foundation</a:t>
            </a:r>
          </a:p>
          <a:p>
            <a:r>
              <a:rPr lang="en-GB"/>
              <a:t>About: </a:t>
            </a:r>
            <a:r>
              <a:rPr lang="en-GB">
                <a:ea typeface="+mn-lt"/>
                <a:cs typeface="+mn-lt"/>
              </a:rPr>
              <a:t>Love You More Foundation is a 501(c)(3) public charity that was established by Craig and Shelise Zurliene in </a:t>
            </a:r>
            <a:r>
              <a:rPr lang="en-GB" err="1">
                <a:ea typeface="+mn-lt"/>
                <a:cs typeface="+mn-lt"/>
              </a:rPr>
              <a:t>honor</a:t>
            </a:r>
            <a:r>
              <a:rPr lang="en-GB">
                <a:ea typeface="+mn-lt"/>
                <a:cs typeface="+mn-lt"/>
              </a:rPr>
              <a:t> and memory of their daughter, Bailey, who passed away from cancer in January 2016 at the age of 20. Love You More’s purpose is to provide assistance to persons and families affected by illness, to provide scholarships to high school and university students, to provide assistance to other organizations, businesses, schools, or persons through donations of money, service, time, and supplies, and to spread love and joy to those in need, while carrying on the legacy of Bailey.</a:t>
            </a:r>
            <a:endParaRPr lang="en-GB" b="1"/>
          </a:p>
        </p:txBody>
      </p:sp>
    </p:spTree>
    <p:extLst>
      <p:ext uri="{BB962C8B-B14F-4D97-AF65-F5344CB8AC3E}">
        <p14:creationId xmlns:p14="http://schemas.microsoft.com/office/powerpoint/2010/main" val="3361451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BE632-806B-0DD8-5359-FD8E2850C67B}"/>
              </a:ext>
            </a:extLst>
          </p:cNvPr>
          <p:cNvSpPr>
            <a:spLocks noGrp="1"/>
          </p:cNvSpPr>
          <p:nvPr>
            <p:ph type="title"/>
          </p:nvPr>
        </p:nvSpPr>
        <p:spPr/>
        <p:txBody>
          <a:bodyPr/>
          <a:lstStyle/>
          <a:p>
            <a:r>
              <a:rPr lang="en-GB"/>
              <a:t>Date, Start- and Runtime</a:t>
            </a:r>
          </a:p>
        </p:txBody>
      </p:sp>
      <p:sp>
        <p:nvSpPr>
          <p:cNvPr id="3" name="Content Placeholder 2">
            <a:extLst>
              <a:ext uri="{FF2B5EF4-FFF2-40B4-BE49-F238E27FC236}">
                <a16:creationId xmlns:a16="http://schemas.microsoft.com/office/drawing/2014/main" id="{DE6979DA-26F1-67AE-A006-83993C9ED5EA}"/>
              </a:ext>
            </a:extLst>
          </p:cNvPr>
          <p:cNvSpPr>
            <a:spLocks noGrp="1"/>
          </p:cNvSpPr>
          <p:nvPr>
            <p:ph idx="1"/>
          </p:nvPr>
        </p:nvSpPr>
        <p:spPr/>
        <p:txBody>
          <a:bodyPr vert="horz" lIns="91440" tIns="45720" rIns="91440" bIns="45720" rtlCol="0" anchor="t">
            <a:normAutofit/>
          </a:bodyPr>
          <a:lstStyle/>
          <a:p>
            <a:pPr>
              <a:lnSpc>
                <a:spcPct val="200000"/>
              </a:lnSpc>
            </a:pPr>
            <a:r>
              <a:rPr lang="en-GB" b="1"/>
              <a:t>Saturday, April 13th, 2024</a:t>
            </a:r>
          </a:p>
          <a:p>
            <a:pPr>
              <a:lnSpc>
                <a:spcPct val="200000"/>
              </a:lnSpc>
            </a:pPr>
            <a:r>
              <a:rPr lang="en-GB" b="1"/>
              <a:t>Start: 8am, in front of Hettenhausen Center</a:t>
            </a:r>
          </a:p>
          <a:p>
            <a:pPr>
              <a:lnSpc>
                <a:spcPct val="200000"/>
              </a:lnSpc>
            </a:pPr>
            <a:r>
              <a:rPr lang="en-GB" b="1"/>
              <a:t>End: 11am latest</a:t>
            </a:r>
          </a:p>
          <a:p>
            <a:endParaRPr lang="en-GB"/>
          </a:p>
        </p:txBody>
      </p:sp>
    </p:spTree>
    <p:extLst>
      <p:ext uri="{BB962C8B-B14F-4D97-AF65-F5344CB8AC3E}">
        <p14:creationId xmlns:p14="http://schemas.microsoft.com/office/powerpoint/2010/main" val="4293921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08BCF048-8940-4354-B9EC-5AD74E283CE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0" name="Rectangle 9">
              <a:extLst>
                <a:ext uri="{FF2B5EF4-FFF2-40B4-BE49-F238E27FC236}">
                  <a16:creationId xmlns:a16="http://schemas.microsoft.com/office/drawing/2014/main" id="{D024C14A-78BD-44B0-82BE-6A0D0A2706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1" name="Oval 10">
              <a:extLst>
                <a:ext uri="{FF2B5EF4-FFF2-40B4-BE49-F238E27FC236}">
                  <a16:creationId xmlns:a16="http://schemas.microsoft.com/office/drawing/2014/main" id="{809F3D29-EDB1-4F1C-A0E0-36F28CE171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2" name="Oval 11">
              <a:extLst>
                <a:ext uri="{FF2B5EF4-FFF2-40B4-BE49-F238E27FC236}">
                  <a16:creationId xmlns:a16="http://schemas.microsoft.com/office/drawing/2014/main" id="{5282F4AB-C7B8-4A86-9927-AA106AA27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Rectangle 12">
              <a:extLst>
                <a:ext uri="{FF2B5EF4-FFF2-40B4-BE49-F238E27FC236}">
                  <a16:creationId xmlns:a16="http://schemas.microsoft.com/office/drawing/2014/main" id="{60B26874-5AFA-4D1E-94A9-53AF9790D7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Freeform 5">
              <a:extLst>
                <a:ext uri="{FF2B5EF4-FFF2-40B4-BE49-F238E27FC236}">
                  <a16:creationId xmlns:a16="http://schemas.microsoft.com/office/drawing/2014/main" id="{A1DA6C95-40F8-4305-89F6-17F6167C0B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txBody>
            <a:bodyPr/>
            <a:lstStyle/>
            <a:p>
              <a:endParaRPr lang="en-US"/>
            </a:p>
          </p:txBody>
        </p:sp>
        <p:sp>
          <p:nvSpPr>
            <p:cNvPr id="15" name="Freeform 5">
              <a:extLst>
                <a:ext uri="{FF2B5EF4-FFF2-40B4-BE49-F238E27FC236}">
                  <a16:creationId xmlns:a16="http://schemas.microsoft.com/office/drawing/2014/main" id="{A2FA2D29-AEEE-4FFA-B233-94FBE84C9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txBody>
            <a:bodyPr/>
            <a:lstStyle/>
            <a:p>
              <a:endParaRPr lang="en-US"/>
            </a:p>
          </p:txBody>
        </p:sp>
        <p:sp>
          <p:nvSpPr>
            <p:cNvPr id="16" name="Freeform 5">
              <a:extLst>
                <a:ext uri="{FF2B5EF4-FFF2-40B4-BE49-F238E27FC236}">
                  <a16:creationId xmlns:a16="http://schemas.microsoft.com/office/drawing/2014/main" id="{6DA5143E-FA8E-4EC1-99F7-35AE5AD4E3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a:p>
          </p:txBody>
        </p:sp>
      </p:grpSp>
      <p:sp>
        <p:nvSpPr>
          <p:cNvPr id="2" name="Title 1">
            <a:extLst>
              <a:ext uri="{FF2B5EF4-FFF2-40B4-BE49-F238E27FC236}">
                <a16:creationId xmlns:a16="http://schemas.microsoft.com/office/drawing/2014/main" id="{C0A4785C-0123-4C3C-EED4-C65F6B43D169}"/>
              </a:ext>
            </a:extLst>
          </p:cNvPr>
          <p:cNvSpPr>
            <a:spLocks noGrp="1"/>
          </p:cNvSpPr>
          <p:nvPr>
            <p:ph type="title"/>
          </p:nvPr>
        </p:nvSpPr>
        <p:spPr>
          <a:xfrm>
            <a:off x="1154955" y="973667"/>
            <a:ext cx="2942210" cy="4833745"/>
          </a:xfrm>
        </p:spPr>
        <p:txBody>
          <a:bodyPr>
            <a:normAutofit/>
          </a:bodyPr>
          <a:lstStyle/>
          <a:p>
            <a:r>
              <a:rPr lang="en-GB">
                <a:solidFill>
                  <a:srgbClr val="EBEBEB"/>
                </a:solidFill>
              </a:rPr>
              <a:t>Logistics</a:t>
            </a:r>
            <a:endParaRPr lang="en-US">
              <a:solidFill>
                <a:srgbClr val="EBEBEB"/>
              </a:solidFill>
            </a:endParaRPr>
          </a:p>
        </p:txBody>
      </p:sp>
      <p:sp>
        <p:nvSpPr>
          <p:cNvPr id="18" name="Rectangle 17">
            <a:extLst>
              <a:ext uri="{FF2B5EF4-FFF2-40B4-BE49-F238E27FC236}">
                <a16:creationId xmlns:a16="http://schemas.microsoft.com/office/drawing/2014/main" id="{CC28BCC9-4093-4FD5-83EB-7EC297F513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graphicFrame>
        <p:nvGraphicFramePr>
          <p:cNvPr id="5" name="Content Placeholder 2">
            <a:extLst>
              <a:ext uri="{FF2B5EF4-FFF2-40B4-BE49-F238E27FC236}">
                <a16:creationId xmlns:a16="http://schemas.microsoft.com/office/drawing/2014/main" id="{9F477A1E-4475-D0E4-4FAA-1FBD75215BA1}"/>
              </a:ext>
            </a:extLst>
          </p:cNvPr>
          <p:cNvGraphicFramePr>
            <a:graphicFrameLocks noGrp="1"/>
          </p:cNvGraphicFramePr>
          <p:nvPr>
            <p:ph idx="1"/>
            <p:extLst>
              <p:ext uri="{D42A27DB-BD31-4B8C-83A1-F6EECF244321}">
                <p14:modId xmlns:p14="http://schemas.microsoft.com/office/powerpoint/2010/main" val="3455035664"/>
              </p:ext>
            </p:extLst>
          </p:nvPr>
        </p:nvGraphicFramePr>
        <p:xfrm>
          <a:off x="5194300" y="808038"/>
          <a:ext cx="6391275" cy="5246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87407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4091D54B-59AB-4A5E-8E9E-0421BD66D4F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7" name="Rectangle 6">
              <a:extLst>
                <a:ext uri="{FF2B5EF4-FFF2-40B4-BE49-F238E27FC236}">
                  <a16:creationId xmlns:a16="http://schemas.microsoft.com/office/drawing/2014/main" id="{547CE62E-FFFD-4A1F-BA78-C3B89C36FC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2" name="Freeform 5">
              <a:extLst>
                <a:ext uri="{FF2B5EF4-FFF2-40B4-BE49-F238E27FC236}">
                  <a16:creationId xmlns:a16="http://schemas.microsoft.com/office/drawing/2014/main" id="{AE51FD27-6B6A-4D21-BF22-245DA9BD0B3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a:p>
          </p:txBody>
        </p:sp>
      </p:grpSp>
      <p:sp>
        <p:nvSpPr>
          <p:cNvPr id="14" name="Rectangle 13">
            <a:extLst>
              <a:ext uri="{FF2B5EF4-FFF2-40B4-BE49-F238E27FC236}">
                <a16:creationId xmlns:a16="http://schemas.microsoft.com/office/drawing/2014/main" id="{B8144315-1C5A-4185-A952-25D98D303D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Freeform 5">
            <a:extLst>
              <a:ext uri="{FF2B5EF4-FFF2-40B4-BE49-F238E27FC236}">
                <a16:creationId xmlns:a16="http://schemas.microsoft.com/office/drawing/2014/main" id="{11CAC6F2-0806-417B-BF5D-5AEF6195FA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txBody>
          <a:bodyPr/>
          <a:lstStyle/>
          <a:p>
            <a:endParaRPr lang="en-US"/>
          </a:p>
        </p:txBody>
      </p:sp>
      <p:sp>
        <p:nvSpPr>
          <p:cNvPr id="18" name="Rectangle 17">
            <a:extLst>
              <a:ext uri="{FF2B5EF4-FFF2-40B4-BE49-F238E27FC236}">
                <a16:creationId xmlns:a16="http://schemas.microsoft.com/office/drawing/2014/main" id="{D4723B02-0AAB-4F6E-BA41-8ED99D559D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E7EDD770-D48C-3D40-C728-0BA947E8D8C2}"/>
              </a:ext>
            </a:extLst>
          </p:cNvPr>
          <p:cNvSpPr>
            <a:spLocks noGrp="1"/>
          </p:cNvSpPr>
          <p:nvPr>
            <p:ph type="title"/>
          </p:nvPr>
        </p:nvSpPr>
        <p:spPr>
          <a:xfrm>
            <a:off x="8160773" y="1113062"/>
            <a:ext cx="3382297" cy="3281957"/>
          </a:xfrm>
        </p:spPr>
        <p:txBody>
          <a:bodyPr vert="horz" lIns="91440" tIns="45720" rIns="91440" bIns="45720" rtlCol="0" anchor="b">
            <a:normAutofit/>
          </a:bodyPr>
          <a:lstStyle/>
          <a:p>
            <a:r>
              <a:rPr lang="en-US" sz="5400" b="0" i="0" kern="1200">
                <a:solidFill>
                  <a:srgbClr val="EBEBEB"/>
                </a:solidFill>
                <a:latin typeface="+mj-lt"/>
                <a:ea typeface="+mj-ea"/>
                <a:cs typeface="+mj-cs"/>
              </a:rPr>
              <a:t>Race Route</a:t>
            </a:r>
          </a:p>
        </p:txBody>
      </p:sp>
      <p:pic>
        <p:nvPicPr>
          <p:cNvPr id="6" name="Content Placeholder 5" descr="A map of a city&#10;&#10;Description automatically generated">
            <a:extLst>
              <a:ext uri="{FF2B5EF4-FFF2-40B4-BE49-F238E27FC236}">
                <a16:creationId xmlns:a16="http://schemas.microsoft.com/office/drawing/2014/main" id="{BC15F998-922F-EC4F-1475-FEF97CE8B08B}"/>
              </a:ext>
            </a:extLst>
          </p:cNvPr>
          <p:cNvPicPr>
            <a:picLocks noGrp="1" noChangeAspect="1"/>
          </p:cNvPicPr>
          <p:nvPr>
            <p:ph idx="1"/>
          </p:nvPr>
        </p:nvPicPr>
        <p:blipFill>
          <a:blip r:embed="rId3"/>
          <a:stretch>
            <a:fillRect/>
          </a:stretch>
        </p:blipFill>
        <p:spPr>
          <a:xfrm>
            <a:off x="800566" y="766535"/>
            <a:ext cx="7187958" cy="5142895"/>
          </a:xfrm>
        </p:spPr>
      </p:pic>
    </p:spTree>
    <p:extLst>
      <p:ext uri="{BB962C8B-B14F-4D97-AF65-F5344CB8AC3E}">
        <p14:creationId xmlns:p14="http://schemas.microsoft.com/office/powerpoint/2010/main" val="2868065557"/>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49E74-C9E6-D8A4-A6C5-57FC454D079C}"/>
              </a:ext>
            </a:extLst>
          </p:cNvPr>
          <p:cNvSpPr>
            <a:spLocks noGrp="1"/>
          </p:cNvSpPr>
          <p:nvPr>
            <p:ph type="title"/>
          </p:nvPr>
        </p:nvSpPr>
        <p:spPr/>
        <p:txBody>
          <a:bodyPr/>
          <a:lstStyle/>
          <a:p>
            <a:r>
              <a:rPr lang="en-US" dirty="0"/>
              <a:t>Race details </a:t>
            </a:r>
          </a:p>
        </p:txBody>
      </p:sp>
      <p:sp>
        <p:nvSpPr>
          <p:cNvPr id="3" name="Content Placeholder 2">
            <a:extLst>
              <a:ext uri="{FF2B5EF4-FFF2-40B4-BE49-F238E27FC236}">
                <a16:creationId xmlns:a16="http://schemas.microsoft.com/office/drawing/2014/main" id="{2B798E71-83FF-9C21-8496-80E68A0749F0}"/>
              </a:ext>
            </a:extLst>
          </p:cNvPr>
          <p:cNvSpPr>
            <a:spLocks noGrp="1"/>
          </p:cNvSpPr>
          <p:nvPr>
            <p:ph idx="1"/>
          </p:nvPr>
        </p:nvSpPr>
        <p:spPr/>
        <p:txBody>
          <a:bodyPr>
            <a:normAutofit fontScale="92500"/>
          </a:bodyPr>
          <a:lstStyle/>
          <a:p>
            <a:pPr marL="342900" marR="0" lvl="0" indent="-342900">
              <a:spcBef>
                <a:spcPts val="0"/>
              </a:spcBef>
              <a:spcAft>
                <a:spcPts val="0"/>
              </a:spcAft>
              <a:buFont typeface="Times New Roman" panose="02020603050405020304" pitchFamily="18" charset="0"/>
              <a:buChar char="-"/>
              <a:tabLst>
                <a:tab pos="1421130"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Participants will run clockwise Starting in front of the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Hett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on the McKendree Campus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Times New Roman" panose="02020603050405020304" pitchFamily="18" charset="0"/>
              <a:buChar char="-"/>
              <a:tabLst>
                <a:tab pos="1421130"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Runners will head North on N Alton St. to Ursula Drive and turn right onto Monroe St</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Times New Roman" panose="02020603050405020304" pitchFamily="18" charset="0"/>
              <a:buChar char="-"/>
              <a:tabLst>
                <a:tab pos="1421130"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Heading South on Monroe St past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Leemon</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Field and turn left onto W Wesley St</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Times New Roman" panose="02020603050405020304" pitchFamily="18" charset="0"/>
              <a:buChar char="-"/>
              <a:tabLst>
                <a:tab pos="1421130"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Runners will then turn right onto Pearl St heading towards W St Louis St and take another right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Times New Roman" panose="02020603050405020304" pitchFamily="18" charset="0"/>
              <a:buChar char="-"/>
              <a:tabLst>
                <a:tab pos="1421130"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Travel on west on W St louis St until you reach N Chamberlin St where they will turn right</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Times New Roman" panose="02020603050405020304" pitchFamily="18" charset="0"/>
              <a:buChar char="-"/>
              <a:tabLst>
                <a:tab pos="1421130"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Runners will travel on N Chamberlin St then take a left onto college Rd heading all the way to Roger Dr where they will then head right, then take another right once reaching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Meril</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St</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Times New Roman" panose="02020603050405020304" pitchFamily="18" charset="0"/>
              <a:buChar char="-"/>
              <a:tabLst>
                <a:tab pos="1421130"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Once on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Meril</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St runners will then turn left onto Hunter St until they reach Summerfield St where they will turn right</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Times New Roman" panose="02020603050405020304" pitchFamily="18" charset="0"/>
              <a:buChar char="-"/>
              <a:tabLst>
                <a:tab pos="1421130"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Once on Summerfield St they will turn right onto N Alton St for the final stretch of the race where it will conclude back at The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Hett</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on McKendree’s campus</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a:p>
        </p:txBody>
      </p:sp>
    </p:spTree>
    <p:extLst>
      <p:ext uri="{BB962C8B-B14F-4D97-AF65-F5344CB8AC3E}">
        <p14:creationId xmlns:p14="http://schemas.microsoft.com/office/powerpoint/2010/main" val="17395246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TF00001243</Template>
  <TotalTime>0</TotalTime>
  <Words>379</Words>
  <Application>Microsoft Macintosh PowerPoint</Application>
  <PresentationFormat>Widescreen</PresentationFormat>
  <Paragraphs>25</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Century Gothic</vt:lpstr>
      <vt:lpstr>Times New Roman</vt:lpstr>
      <vt:lpstr>Wingdings 3</vt:lpstr>
      <vt:lpstr>Ion Boardroom</vt:lpstr>
      <vt:lpstr>McKendree University  Love You 5(K) Ever- Run &amp; Walk  </vt:lpstr>
      <vt:lpstr>Cause</vt:lpstr>
      <vt:lpstr>Date, Start- and Runtime</vt:lpstr>
      <vt:lpstr>Logistics</vt:lpstr>
      <vt:lpstr>Race Route</vt:lpstr>
      <vt:lpstr>Race details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dc:title>
  <dc:creator/>
  <cp:lastModifiedBy>Muth, Kaid A.</cp:lastModifiedBy>
  <cp:revision>13</cp:revision>
  <dcterms:created xsi:type="dcterms:W3CDTF">2024-02-26T01:21:16Z</dcterms:created>
  <dcterms:modified xsi:type="dcterms:W3CDTF">2024-03-09T02:23:43Z</dcterms:modified>
</cp:coreProperties>
</file>